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  <p:sldMasterId id="2147483651" r:id="rId2"/>
    <p:sldMasterId id="2147483655" r:id="rId3"/>
    <p:sldMasterId id="2147483662" r:id="rId4"/>
  </p:sldMasterIdLst>
  <p:notesMasterIdLst>
    <p:notesMasterId r:id="rId35"/>
  </p:notesMasterIdLst>
  <p:sldIdLst>
    <p:sldId id="350" r:id="rId5"/>
    <p:sldId id="353" r:id="rId6"/>
    <p:sldId id="354" r:id="rId7"/>
    <p:sldId id="316" r:id="rId8"/>
    <p:sldId id="373" r:id="rId9"/>
    <p:sldId id="374" r:id="rId10"/>
    <p:sldId id="387" r:id="rId11"/>
    <p:sldId id="369" r:id="rId12"/>
    <p:sldId id="392" r:id="rId13"/>
    <p:sldId id="391" r:id="rId14"/>
    <p:sldId id="388" r:id="rId15"/>
    <p:sldId id="370" r:id="rId16"/>
    <p:sldId id="375" r:id="rId17"/>
    <p:sldId id="380" r:id="rId18"/>
    <p:sldId id="384" r:id="rId19"/>
    <p:sldId id="381" r:id="rId20"/>
    <p:sldId id="376" r:id="rId21"/>
    <p:sldId id="397" r:id="rId22"/>
    <p:sldId id="385" r:id="rId23"/>
    <p:sldId id="377" r:id="rId24"/>
    <p:sldId id="382" r:id="rId25"/>
    <p:sldId id="386" r:id="rId26"/>
    <p:sldId id="389" r:id="rId27"/>
    <p:sldId id="371" r:id="rId28"/>
    <p:sldId id="390" r:id="rId29"/>
    <p:sldId id="372" r:id="rId30"/>
    <p:sldId id="393" r:id="rId31"/>
    <p:sldId id="394" r:id="rId32"/>
    <p:sldId id="395" r:id="rId33"/>
    <p:sldId id="349" r:id="rId3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ED2DA99-952B-451D-829E-6ECF8DD6F258}">
          <p14:sldIdLst>
            <p14:sldId id="350"/>
            <p14:sldId id="353"/>
            <p14:sldId id="354"/>
            <p14:sldId id="316"/>
            <p14:sldId id="373"/>
            <p14:sldId id="374"/>
            <p14:sldId id="387"/>
            <p14:sldId id="369"/>
            <p14:sldId id="392"/>
            <p14:sldId id="391"/>
            <p14:sldId id="388"/>
            <p14:sldId id="370"/>
            <p14:sldId id="375"/>
            <p14:sldId id="380"/>
            <p14:sldId id="384"/>
            <p14:sldId id="381"/>
            <p14:sldId id="376"/>
            <p14:sldId id="397"/>
            <p14:sldId id="385"/>
            <p14:sldId id="377"/>
            <p14:sldId id="382"/>
            <p14:sldId id="386"/>
            <p14:sldId id="389"/>
            <p14:sldId id="371"/>
            <p14:sldId id="390"/>
            <p14:sldId id="372"/>
            <p14:sldId id="393"/>
            <p14:sldId id="394"/>
            <p14:sldId id="395"/>
          </p14:sldIdLst>
        </p14:section>
        <p14:section name="제목 없는 구역" id="{B71830AD-F14F-48BC-8B87-3937CBF92D39}">
          <p14:sldIdLst>
            <p14:sldId id="3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27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orient="horz" pos="709">
          <p15:clr>
            <a:srgbClr val="A4A3A4"/>
          </p15:clr>
        </p15:guide>
        <p15:guide id="4" orient="horz" pos="346">
          <p15:clr>
            <a:srgbClr val="A4A3A4"/>
          </p15:clr>
        </p15:guide>
        <p15:guide id="5" orient="horz" pos="799">
          <p15:clr>
            <a:srgbClr val="A4A3A4"/>
          </p15:clr>
        </p15:guide>
        <p15:guide id="6" orient="horz" pos="1207">
          <p15:clr>
            <a:srgbClr val="A4A3A4"/>
          </p15:clr>
        </p15:guide>
        <p15:guide id="7" orient="horz" pos="1298">
          <p15:clr>
            <a:srgbClr val="A4A3A4"/>
          </p15:clr>
        </p15:guide>
        <p15:guide id="8" orient="horz" pos="1480">
          <p15:clr>
            <a:srgbClr val="A4A3A4"/>
          </p15:clr>
        </p15:guide>
        <p15:guide id="9" orient="horz" pos="1570">
          <p15:clr>
            <a:srgbClr val="A4A3A4"/>
          </p15:clr>
        </p15:guide>
        <p15:guide id="10" pos="295">
          <p15:clr>
            <a:srgbClr val="A4A3A4"/>
          </p15:clr>
        </p15:guide>
        <p15:guide id="11" pos="5465">
          <p15:clr>
            <a:srgbClr val="A4A3A4"/>
          </p15:clr>
        </p15:guide>
        <p15:guide id="12" pos="2880">
          <p15:clr>
            <a:srgbClr val="A4A3A4"/>
          </p15:clr>
        </p15:guide>
        <p15:guide id="13" orient="horz" pos="2069">
          <p15:clr>
            <a:srgbClr val="A4A3A4"/>
          </p15:clr>
        </p15:guide>
        <p15:guide id="14" orient="horz" pos="4156">
          <p15:clr>
            <a:srgbClr val="A4A3A4"/>
          </p15:clr>
        </p15:guide>
        <p15:guide id="15" pos="396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3049" autoAdjust="0"/>
    <p:restoredTop sz="94393" autoAdjust="0"/>
  </p:normalViewPr>
  <p:slideViewPr>
    <p:cSldViewPr showGuides="1">
      <p:cViewPr varScale="1">
        <p:scale>
          <a:sx n="110" d="100"/>
          <a:sy n="110" d="100"/>
        </p:scale>
        <p:origin x="1236" y="78"/>
      </p:cViewPr>
      <p:guideLst>
        <p:guide orient="horz" pos="527"/>
        <p:guide orient="horz" pos="3974"/>
        <p:guide orient="horz" pos="709"/>
        <p:guide orient="horz" pos="346"/>
        <p:guide orient="horz" pos="799"/>
        <p:guide orient="horz" pos="1207"/>
        <p:guide orient="horz" pos="1298"/>
        <p:guide orient="horz" pos="1480"/>
        <p:guide orient="horz" pos="1570"/>
        <p:guide pos="295"/>
        <p:guide pos="5465"/>
        <p:guide pos="2880"/>
        <p:guide orient="horz" pos="2069"/>
        <p:guide orient="horz" pos="4156"/>
        <p:guide pos="396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-918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4CB611-9700-4BDA-893E-02C8778736E5}" type="doc">
      <dgm:prSet loTypeId="urn:microsoft.com/office/officeart/2008/layout/AlternatingHexagons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01A46BC0-7183-4473-B6E0-BB4F3443F07D}">
      <dgm:prSet phldrT="[텍스트]" phldr="1"/>
      <dgm:spPr/>
      <dgm:t>
        <a:bodyPr/>
        <a:lstStyle/>
        <a:p>
          <a:pPr latinLnBrk="1"/>
          <a:endParaRPr lang="ko-KR" altLang="en-US" dirty="0"/>
        </a:p>
      </dgm:t>
    </dgm:pt>
    <dgm:pt modelId="{B3CF2679-47C1-4A0B-90FB-A2DC94AAEF67}" type="parTrans" cxnId="{3AE64655-B3BD-4305-9739-5BEAB68FCC14}">
      <dgm:prSet/>
      <dgm:spPr/>
      <dgm:t>
        <a:bodyPr/>
        <a:lstStyle/>
        <a:p>
          <a:pPr latinLnBrk="1"/>
          <a:endParaRPr lang="ko-KR" altLang="en-US"/>
        </a:p>
      </dgm:t>
    </dgm:pt>
    <dgm:pt modelId="{B57FD362-B532-4076-874B-9EA058D208ED}" type="sibTrans" cxnId="{3AE64655-B3BD-4305-9739-5BEAB68FCC14}">
      <dgm:prSet/>
      <dgm:spPr/>
      <dgm:t>
        <a:bodyPr/>
        <a:lstStyle/>
        <a:p>
          <a:pPr latinLnBrk="1"/>
          <a:endParaRPr lang="ko-KR" altLang="en-US"/>
        </a:p>
      </dgm:t>
    </dgm:pt>
    <dgm:pt modelId="{95F2BFBA-D042-45D8-937D-08CCA27BA165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느낀점</a:t>
          </a:r>
          <a:r>
            <a:rPr lang="en-US" altLang="ko-KR" dirty="0" smtClean="0"/>
            <a:t>?</a:t>
          </a:r>
          <a:endParaRPr lang="ko-KR" altLang="en-US" dirty="0"/>
        </a:p>
      </dgm:t>
    </dgm:pt>
    <dgm:pt modelId="{6231343F-EC03-4BCB-B5FD-021331A9624B}" type="parTrans" cxnId="{1FB60B01-C301-40BB-91FB-70ADF0DB7663}">
      <dgm:prSet/>
      <dgm:spPr/>
      <dgm:t>
        <a:bodyPr/>
        <a:lstStyle/>
        <a:p>
          <a:pPr latinLnBrk="1"/>
          <a:endParaRPr lang="ko-KR" altLang="en-US"/>
        </a:p>
      </dgm:t>
    </dgm:pt>
    <dgm:pt modelId="{B444EF33-3167-4128-8FBA-9F4C09D2F306}" type="sibTrans" cxnId="{1FB60B01-C301-40BB-91FB-70ADF0DB7663}">
      <dgm:prSet/>
      <dgm:spPr/>
      <dgm:t>
        <a:bodyPr/>
        <a:lstStyle/>
        <a:p>
          <a:pPr latinLnBrk="1"/>
          <a:endParaRPr lang="ko-KR" altLang="en-US"/>
        </a:p>
      </dgm:t>
    </dgm:pt>
    <dgm:pt modelId="{4B189BBC-CF34-436A-B823-6D035A628560}">
      <dgm:prSet phldrT="[텍스트]" phldr="1"/>
      <dgm:spPr/>
      <dgm:t>
        <a:bodyPr/>
        <a:lstStyle/>
        <a:p>
          <a:pPr latinLnBrk="1"/>
          <a:endParaRPr lang="ko-KR" altLang="en-US" dirty="0"/>
        </a:p>
      </dgm:t>
    </dgm:pt>
    <dgm:pt modelId="{418086AD-2F66-4250-9C57-ACE0E20E1355}" type="parTrans" cxnId="{A52032E5-5CBE-4CE7-B8D6-B1B443A0A584}">
      <dgm:prSet/>
      <dgm:spPr/>
      <dgm:t>
        <a:bodyPr/>
        <a:lstStyle/>
        <a:p>
          <a:pPr latinLnBrk="1"/>
          <a:endParaRPr lang="ko-KR" altLang="en-US"/>
        </a:p>
      </dgm:t>
    </dgm:pt>
    <dgm:pt modelId="{7E4F8658-E3CA-4B01-99A5-B54C20D4ED4E}" type="sibTrans" cxnId="{A52032E5-5CBE-4CE7-B8D6-B1B443A0A584}">
      <dgm:prSet/>
      <dgm:spPr/>
      <dgm:t>
        <a:bodyPr/>
        <a:lstStyle/>
        <a:p>
          <a:pPr latinLnBrk="1"/>
          <a:endParaRPr lang="ko-KR" altLang="en-US"/>
        </a:p>
      </dgm:t>
    </dgm:pt>
    <dgm:pt modelId="{EE3F2749-C4A0-4D2C-8B74-BE51CF8B6E17}">
      <dgm:prSet phldrT="[텍스트]"/>
      <dgm:spPr/>
      <dgm:t>
        <a:bodyPr/>
        <a:lstStyle/>
        <a:p>
          <a:pPr latinLnBrk="1"/>
          <a:r>
            <a:rPr lang="ko-KR" altLang="en-US" dirty="0" smtClean="0"/>
            <a:t>앞으로</a:t>
          </a:r>
          <a:r>
            <a:rPr lang="en-US" altLang="ko-KR" dirty="0" smtClean="0"/>
            <a:t>?</a:t>
          </a:r>
          <a:endParaRPr lang="ko-KR" altLang="en-US" dirty="0"/>
        </a:p>
      </dgm:t>
    </dgm:pt>
    <dgm:pt modelId="{666AF7AE-19AE-4A2C-9DB5-34748044C8BB}" type="parTrans" cxnId="{1D2697A3-82D5-4FED-8EB0-EECBA6B2BDFB}">
      <dgm:prSet/>
      <dgm:spPr/>
      <dgm:t>
        <a:bodyPr/>
        <a:lstStyle/>
        <a:p>
          <a:pPr latinLnBrk="1"/>
          <a:endParaRPr lang="ko-KR" altLang="en-US"/>
        </a:p>
      </dgm:t>
    </dgm:pt>
    <dgm:pt modelId="{2E4D255B-AB86-46DB-BE66-CC569E959C4A}" type="sibTrans" cxnId="{1D2697A3-82D5-4FED-8EB0-EECBA6B2BDFB}">
      <dgm:prSet/>
      <dgm:spPr/>
      <dgm:t>
        <a:bodyPr/>
        <a:lstStyle/>
        <a:p>
          <a:pPr latinLnBrk="1"/>
          <a:endParaRPr lang="ko-KR" altLang="en-US"/>
        </a:p>
      </dgm:t>
    </dgm:pt>
    <dgm:pt modelId="{6436A3F9-CF98-4558-85B6-C49B11ADF3BB}">
      <dgm:prSet phldrT="[텍스트]" phldr="1"/>
      <dgm:spPr/>
      <dgm:t>
        <a:bodyPr/>
        <a:lstStyle/>
        <a:p>
          <a:pPr latinLnBrk="1"/>
          <a:endParaRPr lang="ko-KR" altLang="en-US" dirty="0"/>
        </a:p>
      </dgm:t>
    </dgm:pt>
    <dgm:pt modelId="{6A2078C1-0A11-4C06-B5EE-9D48E23B4097}" type="parTrans" cxnId="{278D0484-AF59-4059-BA5C-BA1DE9520F5D}">
      <dgm:prSet/>
      <dgm:spPr/>
      <dgm:t>
        <a:bodyPr/>
        <a:lstStyle/>
        <a:p>
          <a:pPr latinLnBrk="1"/>
          <a:endParaRPr lang="ko-KR" altLang="en-US"/>
        </a:p>
      </dgm:t>
    </dgm:pt>
    <dgm:pt modelId="{F347EAB0-68AC-4E8F-9C32-E94497A32926}" type="sibTrans" cxnId="{278D0484-AF59-4059-BA5C-BA1DE9520F5D}">
      <dgm:prSet/>
      <dgm:spPr/>
      <dgm:t>
        <a:bodyPr/>
        <a:lstStyle/>
        <a:p>
          <a:pPr latinLnBrk="1"/>
          <a:endParaRPr lang="ko-KR" altLang="en-US"/>
        </a:p>
      </dgm:t>
    </dgm:pt>
    <dgm:pt modelId="{6C4695D1-78DF-4405-8C10-AE5846AD5B8D}">
      <dgm:prSet phldrT="[텍스트]"/>
      <dgm:spPr/>
      <dgm:t>
        <a:bodyPr/>
        <a:lstStyle/>
        <a:p>
          <a:pPr latinLnBrk="1"/>
          <a:r>
            <a:rPr lang="ko-KR" altLang="en-US" dirty="0" smtClean="0"/>
            <a:t>동료들에게</a:t>
          </a:r>
          <a:endParaRPr lang="ko-KR" altLang="en-US" dirty="0"/>
        </a:p>
      </dgm:t>
    </dgm:pt>
    <dgm:pt modelId="{15B6AB32-48B2-45DA-907C-03CA03936431}" type="parTrans" cxnId="{27CC1448-617C-4F2F-A1B8-A40BE33FB4E4}">
      <dgm:prSet/>
      <dgm:spPr/>
      <dgm:t>
        <a:bodyPr/>
        <a:lstStyle/>
        <a:p>
          <a:pPr latinLnBrk="1"/>
          <a:endParaRPr lang="ko-KR" altLang="en-US"/>
        </a:p>
      </dgm:t>
    </dgm:pt>
    <dgm:pt modelId="{F3F64184-5F1D-47F7-8198-1F19FBBBC0BD}" type="sibTrans" cxnId="{27CC1448-617C-4F2F-A1B8-A40BE33FB4E4}">
      <dgm:prSet/>
      <dgm:spPr/>
      <dgm:t>
        <a:bodyPr/>
        <a:lstStyle/>
        <a:p>
          <a:pPr latinLnBrk="1"/>
          <a:endParaRPr lang="ko-KR" altLang="en-US"/>
        </a:p>
      </dgm:t>
    </dgm:pt>
    <dgm:pt modelId="{A879E69B-3A20-4042-B3CC-9EF4409CC773}">
      <dgm:prSet phldrT="[텍스트]"/>
      <dgm:spPr/>
      <dgm:t>
        <a:bodyPr/>
        <a:lstStyle/>
        <a:p>
          <a:pPr latinLnBrk="1"/>
          <a:r>
            <a:rPr lang="ko-KR" altLang="en-US" smtClean="0"/>
            <a:t>강사님께</a:t>
          </a:r>
          <a:endParaRPr lang="ko-KR" altLang="en-US" dirty="0"/>
        </a:p>
      </dgm:t>
    </dgm:pt>
    <dgm:pt modelId="{D4426D49-0E06-4BD5-9227-B62F80A285DC}" type="parTrans" cxnId="{5CED64D9-5841-4B48-9532-EF6EA4A5862C}">
      <dgm:prSet/>
      <dgm:spPr/>
      <dgm:t>
        <a:bodyPr/>
        <a:lstStyle/>
        <a:p>
          <a:pPr latinLnBrk="1"/>
          <a:endParaRPr lang="ko-KR" altLang="en-US"/>
        </a:p>
      </dgm:t>
    </dgm:pt>
    <dgm:pt modelId="{DAD91C65-E463-4BBE-9A2F-A730B66A4F80}" type="sibTrans" cxnId="{5CED64D9-5841-4B48-9532-EF6EA4A5862C}">
      <dgm:prSet/>
      <dgm:spPr/>
      <dgm:t>
        <a:bodyPr/>
        <a:lstStyle/>
        <a:p>
          <a:pPr latinLnBrk="1"/>
          <a:endParaRPr lang="ko-KR" altLang="en-US"/>
        </a:p>
      </dgm:t>
    </dgm:pt>
    <dgm:pt modelId="{FCC1BCB9-1D26-44CE-AC0E-C58F97C1F3FF}">
      <dgm:prSet phldrT="[텍스트]"/>
      <dgm:spPr/>
      <dgm:t>
        <a:bodyPr/>
        <a:lstStyle/>
        <a:p>
          <a:pPr latinLnBrk="1"/>
          <a:endParaRPr lang="ko-KR" altLang="en-US" dirty="0"/>
        </a:p>
      </dgm:t>
    </dgm:pt>
    <dgm:pt modelId="{17023055-3250-4973-B821-6BEFF2890A79}" type="parTrans" cxnId="{1746BCB4-48BE-4C9F-9FC0-8BEDAAC4F2BA}">
      <dgm:prSet/>
      <dgm:spPr/>
      <dgm:t>
        <a:bodyPr/>
        <a:lstStyle/>
        <a:p>
          <a:pPr latinLnBrk="1"/>
          <a:endParaRPr lang="ko-KR" altLang="en-US"/>
        </a:p>
      </dgm:t>
    </dgm:pt>
    <dgm:pt modelId="{21964D86-49A7-4E99-B70D-21C5A85F2C5B}" type="sibTrans" cxnId="{1746BCB4-48BE-4C9F-9FC0-8BEDAAC4F2BA}">
      <dgm:prSet/>
      <dgm:spPr/>
      <dgm:t>
        <a:bodyPr/>
        <a:lstStyle/>
        <a:p>
          <a:pPr latinLnBrk="1"/>
          <a:endParaRPr lang="ko-KR" altLang="en-US"/>
        </a:p>
      </dgm:t>
    </dgm:pt>
    <dgm:pt modelId="{430A6AE3-C88E-40A2-B3B5-76D140E2FBEC}" type="pres">
      <dgm:prSet presAssocID="{E04CB611-9700-4BDA-893E-02C8778736E5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10B0789-73DE-46AD-B26E-110804B13B7D}" type="pres">
      <dgm:prSet presAssocID="{01A46BC0-7183-4473-B6E0-BB4F3443F07D}" presName="composite" presStyleCnt="0"/>
      <dgm:spPr/>
    </dgm:pt>
    <dgm:pt modelId="{E8BF61D2-E924-4E68-B67B-1DAB4ED72B54}" type="pres">
      <dgm:prSet presAssocID="{01A46BC0-7183-4473-B6E0-BB4F3443F07D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DB4A128-3C37-4D48-8324-5244F05B1E65}" type="pres">
      <dgm:prSet presAssocID="{01A46BC0-7183-4473-B6E0-BB4F3443F07D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9A849C3-DFD1-4F7F-9AE3-F389BBB71C17}" type="pres">
      <dgm:prSet presAssocID="{01A46BC0-7183-4473-B6E0-BB4F3443F07D}" presName="BalanceSpacing" presStyleCnt="0"/>
      <dgm:spPr/>
    </dgm:pt>
    <dgm:pt modelId="{4F2B49B4-21D0-4A69-9E83-592B3387CF2D}" type="pres">
      <dgm:prSet presAssocID="{01A46BC0-7183-4473-B6E0-BB4F3443F07D}" presName="BalanceSpacing1" presStyleCnt="0"/>
      <dgm:spPr/>
    </dgm:pt>
    <dgm:pt modelId="{D2870DF1-695D-4C8D-A61C-95CAB77154CC}" type="pres">
      <dgm:prSet presAssocID="{B57FD362-B532-4076-874B-9EA058D208ED}" presName="Accent1Text" presStyleLbl="node1" presStyleIdx="1" presStyleCnt="8"/>
      <dgm:spPr/>
      <dgm:t>
        <a:bodyPr/>
        <a:lstStyle/>
        <a:p>
          <a:pPr latinLnBrk="1"/>
          <a:endParaRPr lang="ko-KR" altLang="en-US"/>
        </a:p>
      </dgm:t>
    </dgm:pt>
    <dgm:pt modelId="{BD609DA1-4FFD-40B2-ACA0-F906D95CDE89}" type="pres">
      <dgm:prSet presAssocID="{B57FD362-B532-4076-874B-9EA058D208ED}" presName="spaceBetweenRectangles" presStyleCnt="0"/>
      <dgm:spPr/>
    </dgm:pt>
    <dgm:pt modelId="{B0D0C53F-555F-4B05-BA4E-6A48EB380334}" type="pres">
      <dgm:prSet presAssocID="{4B189BBC-CF34-436A-B823-6D035A628560}" presName="composite" presStyleCnt="0"/>
      <dgm:spPr/>
    </dgm:pt>
    <dgm:pt modelId="{7E145B87-36BB-4DB2-ABD1-A97D9999C9AB}" type="pres">
      <dgm:prSet presAssocID="{4B189BBC-CF34-436A-B823-6D035A628560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92253B5-031A-4B5B-A8BE-96A201697304}" type="pres">
      <dgm:prSet presAssocID="{4B189BBC-CF34-436A-B823-6D035A628560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348C7CA-AFF2-498D-8C01-034209738819}" type="pres">
      <dgm:prSet presAssocID="{4B189BBC-CF34-436A-B823-6D035A628560}" presName="BalanceSpacing" presStyleCnt="0"/>
      <dgm:spPr/>
    </dgm:pt>
    <dgm:pt modelId="{29EC3663-B132-4538-B314-7C91BA4FDF72}" type="pres">
      <dgm:prSet presAssocID="{4B189BBC-CF34-436A-B823-6D035A628560}" presName="BalanceSpacing1" presStyleCnt="0"/>
      <dgm:spPr/>
    </dgm:pt>
    <dgm:pt modelId="{2C2E08FF-15D2-436A-BF03-9B6F7A5171E7}" type="pres">
      <dgm:prSet presAssocID="{7E4F8658-E3CA-4B01-99A5-B54C20D4ED4E}" presName="Accent1Text" presStyleLbl="node1" presStyleIdx="3" presStyleCnt="8"/>
      <dgm:spPr/>
      <dgm:t>
        <a:bodyPr/>
        <a:lstStyle/>
        <a:p>
          <a:pPr latinLnBrk="1"/>
          <a:endParaRPr lang="ko-KR" altLang="en-US"/>
        </a:p>
      </dgm:t>
    </dgm:pt>
    <dgm:pt modelId="{332D3F0B-8BE8-49A6-ABA0-A67F41791FE0}" type="pres">
      <dgm:prSet presAssocID="{7E4F8658-E3CA-4B01-99A5-B54C20D4ED4E}" presName="spaceBetweenRectangles" presStyleCnt="0"/>
      <dgm:spPr/>
    </dgm:pt>
    <dgm:pt modelId="{DE1A5642-C9F0-47F6-AB58-23989CC9BB72}" type="pres">
      <dgm:prSet presAssocID="{6436A3F9-CF98-4558-85B6-C49B11ADF3BB}" presName="composite" presStyleCnt="0"/>
      <dgm:spPr/>
    </dgm:pt>
    <dgm:pt modelId="{79248879-89E9-44C3-BABB-426F4B3E01D9}" type="pres">
      <dgm:prSet presAssocID="{6436A3F9-CF98-4558-85B6-C49B11ADF3BB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1A299A5-3F02-4D1A-83CA-A8B6EA9E6DC5}" type="pres">
      <dgm:prSet presAssocID="{6436A3F9-CF98-4558-85B6-C49B11ADF3BB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674D2B3-B311-469B-A2AF-B18BD57C91AC}" type="pres">
      <dgm:prSet presAssocID="{6436A3F9-CF98-4558-85B6-C49B11ADF3BB}" presName="BalanceSpacing" presStyleCnt="0"/>
      <dgm:spPr/>
    </dgm:pt>
    <dgm:pt modelId="{BCEA8565-442D-404B-AECE-D752BA7E4C95}" type="pres">
      <dgm:prSet presAssocID="{6436A3F9-CF98-4558-85B6-C49B11ADF3BB}" presName="BalanceSpacing1" presStyleCnt="0"/>
      <dgm:spPr/>
    </dgm:pt>
    <dgm:pt modelId="{6726A653-53CC-4DC1-9BDB-C65DBF96F2F1}" type="pres">
      <dgm:prSet presAssocID="{F347EAB0-68AC-4E8F-9C32-E94497A32926}" presName="Accent1Text" presStyleLbl="node1" presStyleIdx="5" presStyleCnt="8"/>
      <dgm:spPr/>
      <dgm:t>
        <a:bodyPr/>
        <a:lstStyle/>
        <a:p>
          <a:pPr latinLnBrk="1"/>
          <a:endParaRPr lang="ko-KR" altLang="en-US"/>
        </a:p>
      </dgm:t>
    </dgm:pt>
    <dgm:pt modelId="{FEF74AF2-F68D-4BD3-B6B0-1B4D61B99A96}" type="pres">
      <dgm:prSet presAssocID="{F347EAB0-68AC-4E8F-9C32-E94497A32926}" presName="spaceBetweenRectangles" presStyleCnt="0"/>
      <dgm:spPr/>
    </dgm:pt>
    <dgm:pt modelId="{8C8612F6-5D1F-4CBB-A865-FA4E68DCF670}" type="pres">
      <dgm:prSet presAssocID="{FCC1BCB9-1D26-44CE-AC0E-C58F97C1F3FF}" presName="composite" presStyleCnt="0"/>
      <dgm:spPr/>
    </dgm:pt>
    <dgm:pt modelId="{944811E2-39AD-470F-B13B-45C0EC1FA167}" type="pres">
      <dgm:prSet presAssocID="{FCC1BCB9-1D26-44CE-AC0E-C58F97C1F3FF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2290D44-617E-49B6-8866-A231E432EA0C}" type="pres">
      <dgm:prSet presAssocID="{FCC1BCB9-1D26-44CE-AC0E-C58F97C1F3FF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FCA3261-4310-469D-9F77-0F23685431EA}" type="pres">
      <dgm:prSet presAssocID="{FCC1BCB9-1D26-44CE-AC0E-C58F97C1F3FF}" presName="BalanceSpacing" presStyleCnt="0"/>
      <dgm:spPr/>
    </dgm:pt>
    <dgm:pt modelId="{8EEDAC41-D614-4B3C-8251-7C4A2CBB0ACB}" type="pres">
      <dgm:prSet presAssocID="{FCC1BCB9-1D26-44CE-AC0E-C58F97C1F3FF}" presName="BalanceSpacing1" presStyleCnt="0"/>
      <dgm:spPr/>
    </dgm:pt>
    <dgm:pt modelId="{C38CE3F9-13FB-4DCA-9B2F-271A0E0C164C}" type="pres">
      <dgm:prSet presAssocID="{21964D86-49A7-4E99-B70D-21C5A85F2C5B}" presName="Accent1Text" presStyleLbl="node1" presStyleIdx="7" presStyleCnt="8"/>
      <dgm:spPr/>
      <dgm:t>
        <a:bodyPr/>
        <a:lstStyle/>
        <a:p>
          <a:pPr latinLnBrk="1"/>
          <a:endParaRPr lang="ko-KR" altLang="en-US"/>
        </a:p>
      </dgm:t>
    </dgm:pt>
  </dgm:ptLst>
  <dgm:cxnLst>
    <dgm:cxn modelId="{1D2697A3-82D5-4FED-8EB0-EECBA6B2BDFB}" srcId="{4B189BBC-CF34-436A-B823-6D035A628560}" destId="{EE3F2749-C4A0-4D2C-8B74-BE51CF8B6E17}" srcOrd="0" destOrd="0" parTransId="{666AF7AE-19AE-4A2C-9DB5-34748044C8BB}" sibTransId="{2E4D255B-AB86-46DB-BE66-CC569E959C4A}"/>
    <dgm:cxn modelId="{65BC259E-AF5A-4CC7-99F4-436EF554E04A}" type="presOf" srcId="{F347EAB0-68AC-4E8F-9C32-E94497A32926}" destId="{6726A653-53CC-4DC1-9BDB-C65DBF96F2F1}" srcOrd="0" destOrd="0" presId="urn:microsoft.com/office/officeart/2008/layout/AlternatingHexagons"/>
    <dgm:cxn modelId="{278D0484-AF59-4059-BA5C-BA1DE9520F5D}" srcId="{E04CB611-9700-4BDA-893E-02C8778736E5}" destId="{6436A3F9-CF98-4558-85B6-C49B11ADF3BB}" srcOrd="2" destOrd="0" parTransId="{6A2078C1-0A11-4C06-B5EE-9D48E23B4097}" sibTransId="{F347EAB0-68AC-4E8F-9C32-E94497A32926}"/>
    <dgm:cxn modelId="{31E3C2D4-44A0-4640-A6A8-DBDA234BDDE0}" type="presOf" srcId="{FCC1BCB9-1D26-44CE-AC0E-C58F97C1F3FF}" destId="{944811E2-39AD-470F-B13B-45C0EC1FA167}" srcOrd="0" destOrd="0" presId="urn:microsoft.com/office/officeart/2008/layout/AlternatingHexagons"/>
    <dgm:cxn modelId="{1746BCB4-48BE-4C9F-9FC0-8BEDAAC4F2BA}" srcId="{E04CB611-9700-4BDA-893E-02C8778736E5}" destId="{FCC1BCB9-1D26-44CE-AC0E-C58F97C1F3FF}" srcOrd="3" destOrd="0" parTransId="{17023055-3250-4973-B821-6BEFF2890A79}" sibTransId="{21964D86-49A7-4E99-B70D-21C5A85F2C5B}"/>
    <dgm:cxn modelId="{DA98E851-9F47-4E84-80F7-96D9F2E80BB5}" type="presOf" srcId="{A879E69B-3A20-4042-B3CC-9EF4409CC773}" destId="{D2290D44-617E-49B6-8866-A231E432EA0C}" srcOrd="0" destOrd="0" presId="urn:microsoft.com/office/officeart/2008/layout/AlternatingHexagons"/>
    <dgm:cxn modelId="{BC64D210-2477-433C-A50B-7D2EE8226874}" type="presOf" srcId="{21964D86-49A7-4E99-B70D-21C5A85F2C5B}" destId="{C38CE3F9-13FB-4DCA-9B2F-271A0E0C164C}" srcOrd="0" destOrd="0" presId="urn:microsoft.com/office/officeart/2008/layout/AlternatingHexagons"/>
    <dgm:cxn modelId="{0D355EAE-6AB6-45FA-B2C3-B5009D7EEF1F}" type="presOf" srcId="{7E4F8658-E3CA-4B01-99A5-B54C20D4ED4E}" destId="{2C2E08FF-15D2-436A-BF03-9B6F7A5171E7}" srcOrd="0" destOrd="0" presId="urn:microsoft.com/office/officeart/2008/layout/AlternatingHexagons"/>
    <dgm:cxn modelId="{C75E8C9B-C40B-4C1C-A0B0-6E1DFF33281E}" type="presOf" srcId="{01A46BC0-7183-4473-B6E0-BB4F3443F07D}" destId="{E8BF61D2-E924-4E68-B67B-1DAB4ED72B54}" srcOrd="0" destOrd="0" presId="urn:microsoft.com/office/officeart/2008/layout/AlternatingHexagons"/>
    <dgm:cxn modelId="{B7818F8D-752C-4527-91BE-3EDAE2C315C3}" type="presOf" srcId="{95F2BFBA-D042-45D8-937D-08CCA27BA165}" destId="{ADB4A128-3C37-4D48-8324-5244F05B1E65}" srcOrd="0" destOrd="0" presId="urn:microsoft.com/office/officeart/2008/layout/AlternatingHexagons"/>
    <dgm:cxn modelId="{BD340DDB-468F-4CAE-A84A-3D3739FE47E3}" type="presOf" srcId="{EE3F2749-C4A0-4D2C-8B74-BE51CF8B6E17}" destId="{A92253B5-031A-4B5B-A8BE-96A201697304}" srcOrd="0" destOrd="0" presId="urn:microsoft.com/office/officeart/2008/layout/AlternatingHexagons"/>
    <dgm:cxn modelId="{27CC1448-617C-4F2F-A1B8-A40BE33FB4E4}" srcId="{6436A3F9-CF98-4558-85B6-C49B11ADF3BB}" destId="{6C4695D1-78DF-4405-8C10-AE5846AD5B8D}" srcOrd="0" destOrd="0" parTransId="{15B6AB32-48B2-45DA-907C-03CA03936431}" sibTransId="{F3F64184-5F1D-47F7-8198-1F19FBBBC0BD}"/>
    <dgm:cxn modelId="{FD4FDDC3-2682-4764-83B5-AAB1D8FE211E}" type="presOf" srcId="{4B189BBC-CF34-436A-B823-6D035A628560}" destId="{7E145B87-36BB-4DB2-ABD1-A97D9999C9AB}" srcOrd="0" destOrd="0" presId="urn:microsoft.com/office/officeart/2008/layout/AlternatingHexagons"/>
    <dgm:cxn modelId="{A52032E5-5CBE-4CE7-B8D6-B1B443A0A584}" srcId="{E04CB611-9700-4BDA-893E-02C8778736E5}" destId="{4B189BBC-CF34-436A-B823-6D035A628560}" srcOrd="1" destOrd="0" parTransId="{418086AD-2F66-4250-9C57-ACE0E20E1355}" sibTransId="{7E4F8658-E3CA-4B01-99A5-B54C20D4ED4E}"/>
    <dgm:cxn modelId="{CBD5C56C-CF5C-41FF-A7B5-C9C349A5C939}" type="presOf" srcId="{6436A3F9-CF98-4558-85B6-C49B11ADF3BB}" destId="{79248879-89E9-44C3-BABB-426F4B3E01D9}" srcOrd="0" destOrd="0" presId="urn:microsoft.com/office/officeart/2008/layout/AlternatingHexagons"/>
    <dgm:cxn modelId="{3AE64655-B3BD-4305-9739-5BEAB68FCC14}" srcId="{E04CB611-9700-4BDA-893E-02C8778736E5}" destId="{01A46BC0-7183-4473-B6E0-BB4F3443F07D}" srcOrd="0" destOrd="0" parTransId="{B3CF2679-47C1-4A0B-90FB-A2DC94AAEF67}" sibTransId="{B57FD362-B532-4076-874B-9EA058D208ED}"/>
    <dgm:cxn modelId="{1FB60B01-C301-40BB-91FB-70ADF0DB7663}" srcId="{01A46BC0-7183-4473-B6E0-BB4F3443F07D}" destId="{95F2BFBA-D042-45D8-937D-08CCA27BA165}" srcOrd="0" destOrd="0" parTransId="{6231343F-EC03-4BCB-B5FD-021331A9624B}" sibTransId="{B444EF33-3167-4128-8FBA-9F4C09D2F306}"/>
    <dgm:cxn modelId="{37788482-232D-4288-A961-0A65F99821A8}" type="presOf" srcId="{6C4695D1-78DF-4405-8C10-AE5846AD5B8D}" destId="{71A299A5-3F02-4D1A-83CA-A8B6EA9E6DC5}" srcOrd="0" destOrd="0" presId="urn:microsoft.com/office/officeart/2008/layout/AlternatingHexagons"/>
    <dgm:cxn modelId="{5CED64D9-5841-4B48-9532-EF6EA4A5862C}" srcId="{FCC1BCB9-1D26-44CE-AC0E-C58F97C1F3FF}" destId="{A879E69B-3A20-4042-B3CC-9EF4409CC773}" srcOrd="0" destOrd="0" parTransId="{D4426D49-0E06-4BD5-9227-B62F80A285DC}" sibTransId="{DAD91C65-E463-4BBE-9A2F-A730B66A4F80}"/>
    <dgm:cxn modelId="{138920DC-D1FD-4041-BA71-7E51B9EC8552}" type="presOf" srcId="{B57FD362-B532-4076-874B-9EA058D208ED}" destId="{D2870DF1-695D-4C8D-A61C-95CAB77154CC}" srcOrd="0" destOrd="0" presId="urn:microsoft.com/office/officeart/2008/layout/AlternatingHexagons"/>
    <dgm:cxn modelId="{B51B6C28-2319-4554-B357-F1E3CF44F4BD}" type="presOf" srcId="{E04CB611-9700-4BDA-893E-02C8778736E5}" destId="{430A6AE3-C88E-40A2-B3B5-76D140E2FBEC}" srcOrd="0" destOrd="0" presId="urn:microsoft.com/office/officeart/2008/layout/AlternatingHexagons"/>
    <dgm:cxn modelId="{AEE88B4B-C422-48B0-83E2-B474A92DFAD3}" type="presParOf" srcId="{430A6AE3-C88E-40A2-B3B5-76D140E2FBEC}" destId="{610B0789-73DE-46AD-B26E-110804B13B7D}" srcOrd="0" destOrd="0" presId="urn:microsoft.com/office/officeart/2008/layout/AlternatingHexagons"/>
    <dgm:cxn modelId="{2896DC11-3819-4F0D-B32A-F1BA84203A75}" type="presParOf" srcId="{610B0789-73DE-46AD-B26E-110804B13B7D}" destId="{E8BF61D2-E924-4E68-B67B-1DAB4ED72B54}" srcOrd="0" destOrd="0" presId="urn:microsoft.com/office/officeart/2008/layout/AlternatingHexagons"/>
    <dgm:cxn modelId="{75ECD1F4-7B9C-47D8-AB02-11AC7806B7DA}" type="presParOf" srcId="{610B0789-73DE-46AD-B26E-110804B13B7D}" destId="{ADB4A128-3C37-4D48-8324-5244F05B1E65}" srcOrd="1" destOrd="0" presId="urn:microsoft.com/office/officeart/2008/layout/AlternatingHexagons"/>
    <dgm:cxn modelId="{D6D36BC2-7A21-4B31-84CC-8C313CF8C2CE}" type="presParOf" srcId="{610B0789-73DE-46AD-B26E-110804B13B7D}" destId="{D9A849C3-DFD1-4F7F-9AE3-F389BBB71C17}" srcOrd="2" destOrd="0" presId="urn:microsoft.com/office/officeart/2008/layout/AlternatingHexagons"/>
    <dgm:cxn modelId="{787ED804-33B3-4879-88EE-E49E123F9EF2}" type="presParOf" srcId="{610B0789-73DE-46AD-B26E-110804B13B7D}" destId="{4F2B49B4-21D0-4A69-9E83-592B3387CF2D}" srcOrd="3" destOrd="0" presId="urn:microsoft.com/office/officeart/2008/layout/AlternatingHexagons"/>
    <dgm:cxn modelId="{2691BA00-AB6A-4CE3-A196-98FB52DC0040}" type="presParOf" srcId="{610B0789-73DE-46AD-B26E-110804B13B7D}" destId="{D2870DF1-695D-4C8D-A61C-95CAB77154CC}" srcOrd="4" destOrd="0" presId="urn:microsoft.com/office/officeart/2008/layout/AlternatingHexagons"/>
    <dgm:cxn modelId="{04857E7E-147D-433F-98A6-A22DAB60D902}" type="presParOf" srcId="{430A6AE3-C88E-40A2-B3B5-76D140E2FBEC}" destId="{BD609DA1-4FFD-40B2-ACA0-F906D95CDE89}" srcOrd="1" destOrd="0" presId="urn:microsoft.com/office/officeart/2008/layout/AlternatingHexagons"/>
    <dgm:cxn modelId="{7A4E282A-9646-4C6D-B2DA-30DA9BA203C7}" type="presParOf" srcId="{430A6AE3-C88E-40A2-B3B5-76D140E2FBEC}" destId="{B0D0C53F-555F-4B05-BA4E-6A48EB380334}" srcOrd="2" destOrd="0" presId="urn:microsoft.com/office/officeart/2008/layout/AlternatingHexagons"/>
    <dgm:cxn modelId="{41B8C74D-D3D4-4F49-917E-EBEE9C376345}" type="presParOf" srcId="{B0D0C53F-555F-4B05-BA4E-6A48EB380334}" destId="{7E145B87-36BB-4DB2-ABD1-A97D9999C9AB}" srcOrd="0" destOrd="0" presId="urn:microsoft.com/office/officeart/2008/layout/AlternatingHexagons"/>
    <dgm:cxn modelId="{084645B0-261A-413E-9114-E15BC57A797E}" type="presParOf" srcId="{B0D0C53F-555F-4B05-BA4E-6A48EB380334}" destId="{A92253B5-031A-4B5B-A8BE-96A201697304}" srcOrd="1" destOrd="0" presId="urn:microsoft.com/office/officeart/2008/layout/AlternatingHexagons"/>
    <dgm:cxn modelId="{81759CD8-E20D-4535-B0B6-1F9775EB3E3F}" type="presParOf" srcId="{B0D0C53F-555F-4B05-BA4E-6A48EB380334}" destId="{4348C7CA-AFF2-498D-8C01-034209738819}" srcOrd="2" destOrd="0" presId="urn:microsoft.com/office/officeart/2008/layout/AlternatingHexagons"/>
    <dgm:cxn modelId="{4A8067E0-DE58-4A2B-9D4B-74016FAEBDD5}" type="presParOf" srcId="{B0D0C53F-555F-4B05-BA4E-6A48EB380334}" destId="{29EC3663-B132-4538-B314-7C91BA4FDF72}" srcOrd="3" destOrd="0" presId="urn:microsoft.com/office/officeart/2008/layout/AlternatingHexagons"/>
    <dgm:cxn modelId="{3C349330-3EAA-4BCD-8019-EDF97E2D0E32}" type="presParOf" srcId="{B0D0C53F-555F-4B05-BA4E-6A48EB380334}" destId="{2C2E08FF-15D2-436A-BF03-9B6F7A5171E7}" srcOrd="4" destOrd="0" presId="urn:microsoft.com/office/officeart/2008/layout/AlternatingHexagons"/>
    <dgm:cxn modelId="{3601817C-84D1-4DE7-8D88-9019A123FD72}" type="presParOf" srcId="{430A6AE3-C88E-40A2-B3B5-76D140E2FBEC}" destId="{332D3F0B-8BE8-49A6-ABA0-A67F41791FE0}" srcOrd="3" destOrd="0" presId="urn:microsoft.com/office/officeart/2008/layout/AlternatingHexagons"/>
    <dgm:cxn modelId="{FEA5DBCD-22E0-45C7-AE66-B8558AAD2051}" type="presParOf" srcId="{430A6AE3-C88E-40A2-B3B5-76D140E2FBEC}" destId="{DE1A5642-C9F0-47F6-AB58-23989CC9BB72}" srcOrd="4" destOrd="0" presId="urn:microsoft.com/office/officeart/2008/layout/AlternatingHexagons"/>
    <dgm:cxn modelId="{4A8185C9-02C5-43CC-81D6-8FD2B8F3A2BE}" type="presParOf" srcId="{DE1A5642-C9F0-47F6-AB58-23989CC9BB72}" destId="{79248879-89E9-44C3-BABB-426F4B3E01D9}" srcOrd="0" destOrd="0" presId="urn:microsoft.com/office/officeart/2008/layout/AlternatingHexagons"/>
    <dgm:cxn modelId="{9C5D3D6A-E9FB-4FF9-824F-1147F21A932F}" type="presParOf" srcId="{DE1A5642-C9F0-47F6-AB58-23989CC9BB72}" destId="{71A299A5-3F02-4D1A-83CA-A8B6EA9E6DC5}" srcOrd="1" destOrd="0" presId="urn:microsoft.com/office/officeart/2008/layout/AlternatingHexagons"/>
    <dgm:cxn modelId="{745A1A17-EA0B-4AF2-9567-C0B069ADCB30}" type="presParOf" srcId="{DE1A5642-C9F0-47F6-AB58-23989CC9BB72}" destId="{2674D2B3-B311-469B-A2AF-B18BD57C91AC}" srcOrd="2" destOrd="0" presId="urn:microsoft.com/office/officeart/2008/layout/AlternatingHexagons"/>
    <dgm:cxn modelId="{834C1B28-7389-4A87-9ED2-83DD9B15C69E}" type="presParOf" srcId="{DE1A5642-C9F0-47F6-AB58-23989CC9BB72}" destId="{BCEA8565-442D-404B-AECE-D752BA7E4C95}" srcOrd="3" destOrd="0" presId="urn:microsoft.com/office/officeart/2008/layout/AlternatingHexagons"/>
    <dgm:cxn modelId="{A42A0F23-EB37-4BA2-9498-F77BC7461542}" type="presParOf" srcId="{DE1A5642-C9F0-47F6-AB58-23989CC9BB72}" destId="{6726A653-53CC-4DC1-9BDB-C65DBF96F2F1}" srcOrd="4" destOrd="0" presId="urn:microsoft.com/office/officeart/2008/layout/AlternatingHexagons"/>
    <dgm:cxn modelId="{5FA8E201-437A-4A60-8EDB-177DE5181AA0}" type="presParOf" srcId="{430A6AE3-C88E-40A2-B3B5-76D140E2FBEC}" destId="{FEF74AF2-F68D-4BD3-B6B0-1B4D61B99A96}" srcOrd="5" destOrd="0" presId="urn:microsoft.com/office/officeart/2008/layout/AlternatingHexagons"/>
    <dgm:cxn modelId="{0BBCD8B3-CFBE-402E-A4CF-3668D14FBDC0}" type="presParOf" srcId="{430A6AE3-C88E-40A2-B3B5-76D140E2FBEC}" destId="{8C8612F6-5D1F-4CBB-A865-FA4E68DCF670}" srcOrd="6" destOrd="0" presId="urn:microsoft.com/office/officeart/2008/layout/AlternatingHexagons"/>
    <dgm:cxn modelId="{C5B1287E-2189-48DE-ADE9-B7B138543F51}" type="presParOf" srcId="{8C8612F6-5D1F-4CBB-A865-FA4E68DCF670}" destId="{944811E2-39AD-470F-B13B-45C0EC1FA167}" srcOrd="0" destOrd="0" presId="urn:microsoft.com/office/officeart/2008/layout/AlternatingHexagons"/>
    <dgm:cxn modelId="{AD77DDCA-C18C-4B56-A710-3DC48C189AC9}" type="presParOf" srcId="{8C8612F6-5D1F-4CBB-A865-FA4E68DCF670}" destId="{D2290D44-617E-49B6-8866-A231E432EA0C}" srcOrd="1" destOrd="0" presId="urn:microsoft.com/office/officeart/2008/layout/AlternatingHexagons"/>
    <dgm:cxn modelId="{69B23731-5FAE-4410-B972-547C8DE84BD1}" type="presParOf" srcId="{8C8612F6-5D1F-4CBB-A865-FA4E68DCF670}" destId="{0FCA3261-4310-469D-9F77-0F23685431EA}" srcOrd="2" destOrd="0" presId="urn:microsoft.com/office/officeart/2008/layout/AlternatingHexagons"/>
    <dgm:cxn modelId="{33E74F57-E2F6-468E-A138-B77B60777B2A}" type="presParOf" srcId="{8C8612F6-5D1F-4CBB-A865-FA4E68DCF670}" destId="{8EEDAC41-D614-4B3C-8251-7C4A2CBB0ACB}" srcOrd="3" destOrd="0" presId="urn:microsoft.com/office/officeart/2008/layout/AlternatingHexagons"/>
    <dgm:cxn modelId="{5FBD39D5-ADEE-4A58-B5E8-2B075A039C92}" type="presParOf" srcId="{8C8612F6-5D1F-4CBB-A865-FA4E68DCF670}" destId="{C38CE3F9-13FB-4DCA-9B2F-271A0E0C164C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BF61D2-E924-4E68-B67B-1DAB4ED72B54}">
      <dsp:nvSpPr>
        <dsp:cNvPr id="0" name=""/>
        <dsp:cNvSpPr/>
      </dsp:nvSpPr>
      <dsp:spPr>
        <a:xfrm rot="5400000">
          <a:off x="3686262" y="104311"/>
          <a:ext cx="1544835" cy="134400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800" kern="1200" dirty="0"/>
        </a:p>
      </dsp:txBody>
      <dsp:txXfrm rot="-5400000">
        <a:off x="3996117" y="244634"/>
        <a:ext cx="925125" cy="1063361"/>
      </dsp:txXfrm>
    </dsp:sp>
    <dsp:sp modelId="{ADB4A128-3C37-4D48-8324-5244F05B1E65}">
      <dsp:nvSpPr>
        <dsp:cNvPr id="0" name=""/>
        <dsp:cNvSpPr/>
      </dsp:nvSpPr>
      <dsp:spPr>
        <a:xfrm>
          <a:off x="5171467" y="312864"/>
          <a:ext cx="1724036" cy="926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 err="1" smtClean="0"/>
            <a:t>느낀점</a:t>
          </a:r>
          <a:r>
            <a:rPr lang="en-US" altLang="ko-KR" sz="2400" kern="1200" dirty="0" smtClean="0"/>
            <a:t>?</a:t>
          </a:r>
          <a:endParaRPr lang="ko-KR" altLang="en-US" sz="2400" kern="1200" dirty="0"/>
        </a:p>
      </dsp:txBody>
      <dsp:txXfrm>
        <a:off x="5171467" y="312864"/>
        <a:ext cx="1724036" cy="926901"/>
      </dsp:txXfrm>
    </dsp:sp>
    <dsp:sp modelId="{D2870DF1-695D-4C8D-A61C-95CAB77154CC}">
      <dsp:nvSpPr>
        <dsp:cNvPr id="0" name=""/>
        <dsp:cNvSpPr/>
      </dsp:nvSpPr>
      <dsp:spPr>
        <a:xfrm rot="5400000">
          <a:off x="2234734" y="104311"/>
          <a:ext cx="1544835" cy="1344007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2544589" y="244634"/>
        <a:ext cx="925125" cy="1063361"/>
      </dsp:txXfrm>
    </dsp:sp>
    <dsp:sp modelId="{7E145B87-36BB-4DB2-ABD1-A97D9999C9AB}">
      <dsp:nvSpPr>
        <dsp:cNvPr id="0" name=""/>
        <dsp:cNvSpPr/>
      </dsp:nvSpPr>
      <dsp:spPr>
        <a:xfrm rot="5400000">
          <a:off x="2957717" y="1415567"/>
          <a:ext cx="1544835" cy="1344007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800" kern="1200" dirty="0"/>
        </a:p>
      </dsp:txBody>
      <dsp:txXfrm rot="-5400000">
        <a:off x="3267572" y="1555890"/>
        <a:ext cx="925125" cy="1063361"/>
      </dsp:txXfrm>
    </dsp:sp>
    <dsp:sp modelId="{A92253B5-031A-4B5B-A8BE-96A201697304}">
      <dsp:nvSpPr>
        <dsp:cNvPr id="0" name=""/>
        <dsp:cNvSpPr/>
      </dsp:nvSpPr>
      <dsp:spPr>
        <a:xfrm>
          <a:off x="1334095" y="1624120"/>
          <a:ext cx="1668422" cy="926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 smtClean="0"/>
            <a:t>앞으로</a:t>
          </a:r>
          <a:r>
            <a:rPr lang="en-US" altLang="ko-KR" sz="2400" kern="1200" dirty="0" smtClean="0"/>
            <a:t>?</a:t>
          </a:r>
          <a:endParaRPr lang="ko-KR" altLang="en-US" sz="2400" kern="1200" dirty="0"/>
        </a:p>
      </dsp:txBody>
      <dsp:txXfrm>
        <a:off x="1334095" y="1624120"/>
        <a:ext cx="1668422" cy="926901"/>
      </dsp:txXfrm>
    </dsp:sp>
    <dsp:sp modelId="{2C2E08FF-15D2-436A-BF03-9B6F7A5171E7}">
      <dsp:nvSpPr>
        <dsp:cNvPr id="0" name=""/>
        <dsp:cNvSpPr/>
      </dsp:nvSpPr>
      <dsp:spPr>
        <a:xfrm rot="5400000">
          <a:off x="4409245" y="1415567"/>
          <a:ext cx="1544835" cy="1344007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4719100" y="1555890"/>
        <a:ext cx="925125" cy="1063361"/>
      </dsp:txXfrm>
    </dsp:sp>
    <dsp:sp modelId="{79248879-89E9-44C3-BABB-426F4B3E01D9}">
      <dsp:nvSpPr>
        <dsp:cNvPr id="0" name=""/>
        <dsp:cNvSpPr/>
      </dsp:nvSpPr>
      <dsp:spPr>
        <a:xfrm rot="5400000">
          <a:off x="3686262" y="2726824"/>
          <a:ext cx="1544835" cy="1344007"/>
        </a:xfrm>
        <a:prstGeom prst="hexagon">
          <a:avLst>
            <a:gd name="adj" fmla="val 2500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800" kern="1200" dirty="0"/>
        </a:p>
      </dsp:txBody>
      <dsp:txXfrm rot="-5400000">
        <a:off x="3996117" y="2867147"/>
        <a:ext cx="925125" cy="1063361"/>
      </dsp:txXfrm>
    </dsp:sp>
    <dsp:sp modelId="{71A299A5-3F02-4D1A-83CA-A8B6EA9E6DC5}">
      <dsp:nvSpPr>
        <dsp:cNvPr id="0" name=""/>
        <dsp:cNvSpPr/>
      </dsp:nvSpPr>
      <dsp:spPr>
        <a:xfrm>
          <a:off x="5171467" y="2935377"/>
          <a:ext cx="1724036" cy="926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 smtClean="0"/>
            <a:t>동료들에게</a:t>
          </a:r>
          <a:endParaRPr lang="ko-KR" altLang="en-US" sz="2400" kern="1200" dirty="0"/>
        </a:p>
      </dsp:txBody>
      <dsp:txXfrm>
        <a:off x="5171467" y="2935377"/>
        <a:ext cx="1724036" cy="926901"/>
      </dsp:txXfrm>
    </dsp:sp>
    <dsp:sp modelId="{6726A653-53CC-4DC1-9BDB-C65DBF96F2F1}">
      <dsp:nvSpPr>
        <dsp:cNvPr id="0" name=""/>
        <dsp:cNvSpPr/>
      </dsp:nvSpPr>
      <dsp:spPr>
        <a:xfrm rot="5400000">
          <a:off x="2234734" y="2726824"/>
          <a:ext cx="1544835" cy="1344007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2544589" y="2867147"/>
        <a:ext cx="925125" cy="1063361"/>
      </dsp:txXfrm>
    </dsp:sp>
    <dsp:sp modelId="{944811E2-39AD-470F-B13B-45C0EC1FA167}">
      <dsp:nvSpPr>
        <dsp:cNvPr id="0" name=""/>
        <dsp:cNvSpPr/>
      </dsp:nvSpPr>
      <dsp:spPr>
        <a:xfrm rot="5400000">
          <a:off x="2957717" y="4038081"/>
          <a:ext cx="1544835" cy="1344007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2400" kern="1200" dirty="0"/>
        </a:p>
      </dsp:txBody>
      <dsp:txXfrm rot="-5400000">
        <a:off x="3267572" y="4178404"/>
        <a:ext cx="925125" cy="1063361"/>
      </dsp:txXfrm>
    </dsp:sp>
    <dsp:sp modelId="{D2290D44-617E-49B6-8866-A231E432EA0C}">
      <dsp:nvSpPr>
        <dsp:cNvPr id="0" name=""/>
        <dsp:cNvSpPr/>
      </dsp:nvSpPr>
      <dsp:spPr>
        <a:xfrm>
          <a:off x="1334095" y="4246634"/>
          <a:ext cx="1668422" cy="9269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smtClean="0"/>
            <a:t>강사님께</a:t>
          </a:r>
          <a:endParaRPr lang="ko-KR" altLang="en-US" sz="2400" kern="1200" dirty="0"/>
        </a:p>
      </dsp:txBody>
      <dsp:txXfrm>
        <a:off x="1334095" y="4246634"/>
        <a:ext cx="1668422" cy="926901"/>
      </dsp:txXfrm>
    </dsp:sp>
    <dsp:sp modelId="{C38CE3F9-13FB-4DCA-9B2F-271A0E0C164C}">
      <dsp:nvSpPr>
        <dsp:cNvPr id="0" name=""/>
        <dsp:cNvSpPr/>
      </dsp:nvSpPr>
      <dsp:spPr>
        <a:xfrm rot="5400000">
          <a:off x="4409245" y="4038081"/>
          <a:ext cx="1544835" cy="1344007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600" kern="1200"/>
        </a:p>
      </dsp:txBody>
      <dsp:txXfrm rot="-5400000">
        <a:off x="4719100" y="4178404"/>
        <a:ext cx="925125" cy="10633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87BC26-A3BF-4ADB-8E64-ABA5E202D9A2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93DC4-0470-42B6-8B45-F424B034A4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389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3DC4-0470-42B6-8B45-F424B034A45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860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3DC4-0470-42B6-8B45-F424B034A45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658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3DC4-0470-42B6-8B45-F424B034A45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973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3DC4-0470-42B6-8B45-F424B034A45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973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3DC4-0470-42B6-8B45-F424B034A45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973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3DC4-0470-42B6-8B45-F424B034A45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973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3DC4-0470-42B6-8B45-F424B034A45D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973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93DC4-0470-42B6-8B45-F424B034A45D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176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alpha val="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20441-B2D4-477B-85D6-17CF7276B4B5}" type="datetime1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3511E-5E19-4C05-BE29-CC62B1D3EE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525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871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05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52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7820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44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90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3239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29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095BE-0467-43C1-B565-FD6B1B3CFADB}" type="datetime1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3511E-5E19-4C05-BE29-CC62B1D3EE5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제목 개체 틀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719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신입 비즈니스 매너</a:t>
            </a:r>
            <a:endParaRPr lang="ko-KR" altLang="en-US" dirty="0"/>
          </a:p>
        </p:txBody>
      </p:sp>
      <p:sp>
        <p:nvSpPr>
          <p:cNvPr id="9" name="텍스트 개체 틀 2"/>
          <p:cNvSpPr>
            <a:spLocks noGrp="1"/>
          </p:cNvSpPr>
          <p:nvPr>
            <p:ph idx="1" hasCustomPrompt="1"/>
          </p:nvPr>
        </p:nvSpPr>
        <p:spPr>
          <a:xfrm>
            <a:off x="457200" y="1268413"/>
            <a:ext cx="8229600" cy="4857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pPr lvl="0"/>
            <a:r>
              <a:rPr lang="ko-KR" altLang="en-US" dirty="0" smtClean="0"/>
              <a:t>목차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034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A3848-6E1F-43DF-AD64-07B0440855B8}" type="datetime1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3511E-5E19-4C05-BE29-CC62B1D3EE5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제목 개체 틀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719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신입 비즈니스 매너</a:t>
            </a:r>
            <a:endParaRPr lang="ko-KR" altLang="en-US" dirty="0"/>
          </a:p>
        </p:txBody>
      </p:sp>
      <p:sp>
        <p:nvSpPr>
          <p:cNvPr id="9" name="텍스트 개체 틀 2"/>
          <p:cNvSpPr>
            <a:spLocks noGrp="1"/>
          </p:cNvSpPr>
          <p:nvPr>
            <p:ph idx="1"/>
          </p:nvPr>
        </p:nvSpPr>
        <p:spPr>
          <a:xfrm>
            <a:off x="457200" y="1268413"/>
            <a:ext cx="8229600" cy="4857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pPr lvl="0"/>
            <a:endParaRPr lang="ko-KR" altLang="en-US" dirty="0"/>
          </a:p>
        </p:txBody>
      </p:sp>
      <p:sp>
        <p:nvSpPr>
          <p:cNvPr id="7" name="텍스트 개체 틀 2"/>
          <p:cNvSpPr>
            <a:spLocks noGrp="1"/>
          </p:cNvSpPr>
          <p:nvPr>
            <p:ph idx="13" hasCustomPrompt="1"/>
          </p:nvPr>
        </p:nvSpPr>
        <p:spPr>
          <a:xfrm>
            <a:off x="468313" y="1416912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469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052A6-3D9F-4FBA-BC2F-AF36ECB2B6C0}" type="datetime1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0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-3776167" y="-3500633"/>
            <a:ext cx="8996239" cy="8303657"/>
            <a:chOff x="2500640" y="521334"/>
            <a:chExt cx="4196812" cy="3873716"/>
          </a:xfrm>
        </p:grpSpPr>
        <p:sp>
          <p:nvSpPr>
            <p:cNvPr id="8" name="타원 7"/>
            <p:cNvSpPr/>
            <p:nvPr userDrawn="1"/>
          </p:nvSpPr>
          <p:spPr>
            <a:xfrm>
              <a:off x="2989554" y="1030734"/>
              <a:ext cx="3164892" cy="3164892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>
              <a:off x="2771800" y="764704"/>
              <a:ext cx="3312368" cy="3312368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>
              <a:off x="2610822" y="836712"/>
              <a:ext cx="3600400" cy="35283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4"/>
            <p:cNvSpPr/>
            <p:nvPr userDrawn="1"/>
          </p:nvSpPr>
          <p:spPr>
            <a:xfrm>
              <a:off x="2987811" y="836609"/>
              <a:ext cx="3541145" cy="3261765"/>
            </a:xfrm>
            <a:custGeom>
              <a:avLst/>
              <a:gdLst>
                <a:gd name="connsiteX0" fmla="*/ 0 w 3600400"/>
                <a:gd name="connsiteY0" fmla="*/ 1800200 h 3600400"/>
                <a:gd name="connsiteX1" fmla="*/ 1800200 w 3600400"/>
                <a:gd name="connsiteY1" fmla="*/ 0 h 3600400"/>
                <a:gd name="connsiteX2" fmla="*/ 3600400 w 3600400"/>
                <a:gd name="connsiteY2" fmla="*/ 1800200 h 3600400"/>
                <a:gd name="connsiteX3" fmla="*/ 1800200 w 3600400"/>
                <a:gd name="connsiteY3" fmla="*/ 3600400 h 3600400"/>
                <a:gd name="connsiteX4" fmla="*/ 0 w 3600400"/>
                <a:gd name="connsiteY4" fmla="*/ 1800200 h 3600400"/>
                <a:gd name="connsiteX0" fmla="*/ 0 w 3600400"/>
                <a:gd name="connsiteY0" fmla="*/ 1800200 h 3405667"/>
                <a:gd name="connsiteX1" fmla="*/ 1800200 w 3600400"/>
                <a:gd name="connsiteY1" fmla="*/ 0 h 3405667"/>
                <a:gd name="connsiteX2" fmla="*/ 3600400 w 3600400"/>
                <a:gd name="connsiteY2" fmla="*/ 1800200 h 3405667"/>
                <a:gd name="connsiteX3" fmla="*/ 1800200 w 3600400"/>
                <a:gd name="connsiteY3" fmla="*/ 3405667 h 3405667"/>
                <a:gd name="connsiteX4" fmla="*/ 0 w 3600400"/>
                <a:gd name="connsiteY4" fmla="*/ 1800200 h 3405667"/>
                <a:gd name="connsiteX0" fmla="*/ 16 w 3600416"/>
                <a:gd name="connsiteY0" fmla="*/ 1656266 h 3261733"/>
                <a:gd name="connsiteX1" fmla="*/ 1825616 w 3600416"/>
                <a:gd name="connsiteY1" fmla="*/ 0 h 3261733"/>
                <a:gd name="connsiteX2" fmla="*/ 3600416 w 3600416"/>
                <a:gd name="connsiteY2" fmla="*/ 1656266 h 3261733"/>
                <a:gd name="connsiteX3" fmla="*/ 1800216 w 3600416"/>
                <a:gd name="connsiteY3" fmla="*/ 3261733 h 3261733"/>
                <a:gd name="connsiteX4" fmla="*/ 16 w 3600416"/>
                <a:gd name="connsiteY4" fmla="*/ 1656266 h 3261733"/>
                <a:gd name="connsiteX0" fmla="*/ 12 w 3541145"/>
                <a:gd name="connsiteY0" fmla="*/ 1656286 h 3261765"/>
                <a:gd name="connsiteX1" fmla="*/ 1825612 w 3541145"/>
                <a:gd name="connsiteY1" fmla="*/ 20 h 3261765"/>
                <a:gd name="connsiteX2" fmla="*/ 3541145 w 3541145"/>
                <a:gd name="connsiteY2" fmla="*/ 1630886 h 3261765"/>
                <a:gd name="connsiteX3" fmla="*/ 1800212 w 3541145"/>
                <a:gd name="connsiteY3" fmla="*/ 3261753 h 3261765"/>
                <a:gd name="connsiteX4" fmla="*/ 12 w 3541145"/>
                <a:gd name="connsiteY4" fmla="*/ 1656286 h 3261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1145" h="3261765">
                  <a:moveTo>
                    <a:pt x="12" y="1656286"/>
                  </a:moveTo>
                  <a:cubicBezTo>
                    <a:pt x="4245" y="1112664"/>
                    <a:pt x="1235423" y="4253"/>
                    <a:pt x="1825612" y="20"/>
                  </a:cubicBezTo>
                  <a:cubicBezTo>
                    <a:pt x="2415801" y="-4213"/>
                    <a:pt x="3541145" y="636663"/>
                    <a:pt x="3541145" y="1630886"/>
                  </a:cubicBezTo>
                  <a:cubicBezTo>
                    <a:pt x="3541145" y="2625109"/>
                    <a:pt x="2390401" y="3257520"/>
                    <a:pt x="1800212" y="3261753"/>
                  </a:cubicBezTo>
                  <a:cubicBezTo>
                    <a:pt x="1210023" y="3265986"/>
                    <a:pt x="-4221" y="2199908"/>
                    <a:pt x="12" y="165628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/>
            <p:cNvSpPr/>
            <p:nvPr userDrawn="1"/>
          </p:nvSpPr>
          <p:spPr>
            <a:xfrm>
              <a:off x="3372369" y="1232756"/>
              <a:ext cx="2863520" cy="2664296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7"/>
            <p:cNvSpPr/>
            <p:nvPr userDrawn="1"/>
          </p:nvSpPr>
          <p:spPr>
            <a:xfrm rot="20237344">
              <a:off x="2500640" y="866303"/>
              <a:ext cx="4196812" cy="3168476"/>
            </a:xfrm>
            <a:custGeom>
              <a:avLst/>
              <a:gdLst>
                <a:gd name="connsiteX0" fmla="*/ 0 w 3977402"/>
                <a:gd name="connsiteY0" fmla="*/ 1584176 h 3168352"/>
                <a:gd name="connsiteX1" fmla="*/ 1988701 w 3977402"/>
                <a:gd name="connsiteY1" fmla="*/ 0 h 3168352"/>
                <a:gd name="connsiteX2" fmla="*/ 3977402 w 3977402"/>
                <a:gd name="connsiteY2" fmla="*/ 1584176 h 3168352"/>
                <a:gd name="connsiteX3" fmla="*/ 1988701 w 3977402"/>
                <a:gd name="connsiteY3" fmla="*/ 3168352 h 3168352"/>
                <a:gd name="connsiteX4" fmla="*/ 0 w 3977402"/>
                <a:gd name="connsiteY4" fmla="*/ 1584176 h 3168352"/>
                <a:gd name="connsiteX0" fmla="*/ 0 w 4196812"/>
                <a:gd name="connsiteY0" fmla="*/ 1584236 h 3168476"/>
                <a:gd name="connsiteX1" fmla="*/ 1988701 w 4196812"/>
                <a:gd name="connsiteY1" fmla="*/ 60 h 3168476"/>
                <a:gd name="connsiteX2" fmla="*/ 4196812 w 4196812"/>
                <a:gd name="connsiteY2" fmla="*/ 1630174 h 3168476"/>
                <a:gd name="connsiteX3" fmla="*/ 1988701 w 4196812"/>
                <a:gd name="connsiteY3" fmla="*/ 3168412 h 3168476"/>
                <a:gd name="connsiteX4" fmla="*/ 0 w 4196812"/>
                <a:gd name="connsiteY4" fmla="*/ 1584236 h 316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6812" h="3168476">
                  <a:moveTo>
                    <a:pt x="0" y="1584236"/>
                  </a:moveTo>
                  <a:cubicBezTo>
                    <a:pt x="0" y="709320"/>
                    <a:pt x="1289232" y="-7596"/>
                    <a:pt x="1988701" y="60"/>
                  </a:cubicBezTo>
                  <a:cubicBezTo>
                    <a:pt x="2688170" y="7716"/>
                    <a:pt x="4196812" y="755258"/>
                    <a:pt x="4196812" y="1630174"/>
                  </a:cubicBezTo>
                  <a:cubicBezTo>
                    <a:pt x="4196812" y="2505090"/>
                    <a:pt x="2688170" y="3176068"/>
                    <a:pt x="1988701" y="3168412"/>
                  </a:cubicBezTo>
                  <a:cubicBezTo>
                    <a:pt x="1289232" y="3160756"/>
                    <a:pt x="0" y="2459152"/>
                    <a:pt x="0" y="158423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 userDrawn="1"/>
          </p:nvSpPr>
          <p:spPr>
            <a:xfrm rot="17245636">
              <a:off x="2536709" y="923296"/>
              <a:ext cx="3873716" cy="30697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/>
          <p:cNvSpPr/>
          <p:nvPr userDrawn="1"/>
        </p:nvSpPr>
        <p:spPr>
          <a:xfrm>
            <a:off x="4644008" y="3711137"/>
            <a:ext cx="4031680" cy="4399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/>
          <p:cNvGrpSpPr/>
          <p:nvPr userDrawn="1"/>
        </p:nvGrpSpPr>
        <p:grpSpPr>
          <a:xfrm>
            <a:off x="6923994" y="3433887"/>
            <a:ext cx="250960" cy="254805"/>
            <a:chOff x="-3653806" y="2559560"/>
            <a:chExt cx="4196812" cy="3873716"/>
          </a:xfrm>
        </p:grpSpPr>
        <p:sp>
          <p:nvSpPr>
            <p:cNvPr id="18" name="타원 17"/>
            <p:cNvSpPr/>
            <p:nvPr/>
          </p:nvSpPr>
          <p:spPr>
            <a:xfrm>
              <a:off x="-3164892" y="3068960"/>
              <a:ext cx="3164892" cy="3164892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19" name="타원 18"/>
            <p:cNvSpPr/>
            <p:nvPr/>
          </p:nvSpPr>
          <p:spPr>
            <a:xfrm>
              <a:off x="-3382646" y="2802930"/>
              <a:ext cx="3312368" cy="3312368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-3543624" y="2874938"/>
              <a:ext cx="3600400" cy="35283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14"/>
            <p:cNvSpPr/>
            <p:nvPr/>
          </p:nvSpPr>
          <p:spPr>
            <a:xfrm>
              <a:off x="-3166635" y="2874835"/>
              <a:ext cx="3541145" cy="3261765"/>
            </a:xfrm>
            <a:custGeom>
              <a:avLst/>
              <a:gdLst>
                <a:gd name="connsiteX0" fmla="*/ 0 w 3600400"/>
                <a:gd name="connsiteY0" fmla="*/ 1800200 h 3600400"/>
                <a:gd name="connsiteX1" fmla="*/ 1800200 w 3600400"/>
                <a:gd name="connsiteY1" fmla="*/ 0 h 3600400"/>
                <a:gd name="connsiteX2" fmla="*/ 3600400 w 3600400"/>
                <a:gd name="connsiteY2" fmla="*/ 1800200 h 3600400"/>
                <a:gd name="connsiteX3" fmla="*/ 1800200 w 3600400"/>
                <a:gd name="connsiteY3" fmla="*/ 3600400 h 3600400"/>
                <a:gd name="connsiteX4" fmla="*/ 0 w 3600400"/>
                <a:gd name="connsiteY4" fmla="*/ 1800200 h 3600400"/>
                <a:gd name="connsiteX0" fmla="*/ 0 w 3600400"/>
                <a:gd name="connsiteY0" fmla="*/ 1800200 h 3405667"/>
                <a:gd name="connsiteX1" fmla="*/ 1800200 w 3600400"/>
                <a:gd name="connsiteY1" fmla="*/ 0 h 3405667"/>
                <a:gd name="connsiteX2" fmla="*/ 3600400 w 3600400"/>
                <a:gd name="connsiteY2" fmla="*/ 1800200 h 3405667"/>
                <a:gd name="connsiteX3" fmla="*/ 1800200 w 3600400"/>
                <a:gd name="connsiteY3" fmla="*/ 3405667 h 3405667"/>
                <a:gd name="connsiteX4" fmla="*/ 0 w 3600400"/>
                <a:gd name="connsiteY4" fmla="*/ 1800200 h 3405667"/>
                <a:gd name="connsiteX0" fmla="*/ 16 w 3600416"/>
                <a:gd name="connsiteY0" fmla="*/ 1656266 h 3261733"/>
                <a:gd name="connsiteX1" fmla="*/ 1825616 w 3600416"/>
                <a:gd name="connsiteY1" fmla="*/ 0 h 3261733"/>
                <a:gd name="connsiteX2" fmla="*/ 3600416 w 3600416"/>
                <a:gd name="connsiteY2" fmla="*/ 1656266 h 3261733"/>
                <a:gd name="connsiteX3" fmla="*/ 1800216 w 3600416"/>
                <a:gd name="connsiteY3" fmla="*/ 3261733 h 3261733"/>
                <a:gd name="connsiteX4" fmla="*/ 16 w 3600416"/>
                <a:gd name="connsiteY4" fmla="*/ 1656266 h 3261733"/>
                <a:gd name="connsiteX0" fmla="*/ 12 w 3541145"/>
                <a:gd name="connsiteY0" fmla="*/ 1656286 h 3261765"/>
                <a:gd name="connsiteX1" fmla="*/ 1825612 w 3541145"/>
                <a:gd name="connsiteY1" fmla="*/ 20 h 3261765"/>
                <a:gd name="connsiteX2" fmla="*/ 3541145 w 3541145"/>
                <a:gd name="connsiteY2" fmla="*/ 1630886 h 3261765"/>
                <a:gd name="connsiteX3" fmla="*/ 1800212 w 3541145"/>
                <a:gd name="connsiteY3" fmla="*/ 3261753 h 3261765"/>
                <a:gd name="connsiteX4" fmla="*/ 12 w 3541145"/>
                <a:gd name="connsiteY4" fmla="*/ 1656286 h 3261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1145" h="3261765">
                  <a:moveTo>
                    <a:pt x="12" y="1656286"/>
                  </a:moveTo>
                  <a:cubicBezTo>
                    <a:pt x="4245" y="1112664"/>
                    <a:pt x="1235423" y="4253"/>
                    <a:pt x="1825612" y="20"/>
                  </a:cubicBezTo>
                  <a:cubicBezTo>
                    <a:pt x="2415801" y="-4213"/>
                    <a:pt x="3541145" y="636663"/>
                    <a:pt x="3541145" y="1630886"/>
                  </a:cubicBezTo>
                  <a:cubicBezTo>
                    <a:pt x="3541145" y="2625109"/>
                    <a:pt x="2390401" y="3257520"/>
                    <a:pt x="1800212" y="3261753"/>
                  </a:cubicBezTo>
                  <a:cubicBezTo>
                    <a:pt x="1210023" y="3265986"/>
                    <a:pt x="-4221" y="2199908"/>
                    <a:pt x="12" y="165628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-2782077" y="3270982"/>
              <a:ext cx="2863520" cy="2664296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17"/>
            <p:cNvSpPr/>
            <p:nvPr/>
          </p:nvSpPr>
          <p:spPr>
            <a:xfrm rot="20237344">
              <a:off x="-3653806" y="2904529"/>
              <a:ext cx="4196812" cy="3168476"/>
            </a:xfrm>
            <a:custGeom>
              <a:avLst/>
              <a:gdLst>
                <a:gd name="connsiteX0" fmla="*/ 0 w 3977402"/>
                <a:gd name="connsiteY0" fmla="*/ 1584176 h 3168352"/>
                <a:gd name="connsiteX1" fmla="*/ 1988701 w 3977402"/>
                <a:gd name="connsiteY1" fmla="*/ 0 h 3168352"/>
                <a:gd name="connsiteX2" fmla="*/ 3977402 w 3977402"/>
                <a:gd name="connsiteY2" fmla="*/ 1584176 h 3168352"/>
                <a:gd name="connsiteX3" fmla="*/ 1988701 w 3977402"/>
                <a:gd name="connsiteY3" fmla="*/ 3168352 h 3168352"/>
                <a:gd name="connsiteX4" fmla="*/ 0 w 3977402"/>
                <a:gd name="connsiteY4" fmla="*/ 1584176 h 3168352"/>
                <a:gd name="connsiteX0" fmla="*/ 0 w 4196812"/>
                <a:gd name="connsiteY0" fmla="*/ 1584236 h 3168476"/>
                <a:gd name="connsiteX1" fmla="*/ 1988701 w 4196812"/>
                <a:gd name="connsiteY1" fmla="*/ 60 h 3168476"/>
                <a:gd name="connsiteX2" fmla="*/ 4196812 w 4196812"/>
                <a:gd name="connsiteY2" fmla="*/ 1630174 h 3168476"/>
                <a:gd name="connsiteX3" fmla="*/ 1988701 w 4196812"/>
                <a:gd name="connsiteY3" fmla="*/ 3168412 h 3168476"/>
                <a:gd name="connsiteX4" fmla="*/ 0 w 4196812"/>
                <a:gd name="connsiteY4" fmla="*/ 1584236 h 316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6812" h="3168476">
                  <a:moveTo>
                    <a:pt x="0" y="1584236"/>
                  </a:moveTo>
                  <a:cubicBezTo>
                    <a:pt x="0" y="709320"/>
                    <a:pt x="1289232" y="-7596"/>
                    <a:pt x="1988701" y="60"/>
                  </a:cubicBezTo>
                  <a:cubicBezTo>
                    <a:pt x="2688170" y="7716"/>
                    <a:pt x="4196812" y="755258"/>
                    <a:pt x="4196812" y="1630174"/>
                  </a:cubicBezTo>
                  <a:cubicBezTo>
                    <a:pt x="4196812" y="2505090"/>
                    <a:pt x="2688170" y="3176068"/>
                    <a:pt x="1988701" y="3168412"/>
                  </a:cubicBezTo>
                  <a:cubicBezTo>
                    <a:pt x="1289232" y="3160756"/>
                    <a:pt x="0" y="2459152"/>
                    <a:pt x="0" y="158423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 rot="17245636">
              <a:off x="-3617737" y="2961522"/>
              <a:ext cx="3873716" cy="30697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64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-3776167" y="-3500633"/>
            <a:ext cx="8996239" cy="8303657"/>
            <a:chOff x="2500640" y="521334"/>
            <a:chExt cx="4196812" cy="3873716"/>
          </a:xfrm>
        </p:grpSpPr>
        <p:sp>
          <p:nvSpPr>
            <p:cNvPr id="8" name="타원 7"/>
            <p:cNvSpPr/>
            <p:nvPr userDrawn="1"/>
          </p:nvSpPr>
          <p:spPr>
            <a:xfrm>
              <a:off x="2989554" y="1030734"/>
              <a:ext cx="3164892" cy="3164892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>
              <a:off x="2771800" y="764704"/>
              <a:ext cx="3312368" cy="3312368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>
              <a:off x="2610822" y="836712"/>
              <a:ext cx="3600400" cy="35283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4"/>
            <p:cNvSpPr/>
            <p:nvPr userDrawn="1"/>
          </p:nvSpPr>
          <p:spPr>
            <a:xfrm>
              <a:off x="2987811" y="836609"/>
              <a:ext cx="3541145" cy="3261765"/>
            </a:xfrm>
            <a:custGeom>
              <a:avLst/>
              <a:gdLst>
                <a:gd name="connsiteX0" fmla="*/ 0 w 3600400"/>
                <a:gd name="connsiteY0" fmla="*/ 1800200 h 3600400"/>
                <a:gd name="connsiteX1" fmla="*/ 1800200 w 3600400"/>
                <a:gd name="connsiteY1" fmla="*/ 0 h 3600400"/>
                <a:gd name="connsiteX2" fmla="*/ 3600400 w 3600400"/>
                <a:gd name="connsiteY2" fmla="*/ 1800200 h 3600400"/>
                <a:gd name="connsiteX3" fmla="*/ 1800200 w 3600400"/>
                <a:gd name="connsiteY3" fmla="*/ 3600400 h 3600400"/>
                <a:gd name="connsiteX4" fmla="*/ 0 w 3600400"/>
                <a:gd name="connsiteY4" fmla="*/ 1800200 h 3600400"/>
                <a:gd name="connsiteX0" fmla="*/ 0 w 3600400"/>
                <a:gd name="connsiteY0" fmla="*/ 1800200 h 3405667"/>
                <a:gd name="connsiteX1" fmla="*/ 1800200 w 3600400"/>
                <a:gd name="connsiteY1" fmla="*/ 0 h 3405667"/>
                <a:gd name="connsiteX2" fmla="*/ 3600400 w 3600400"/>
                <a:gd name="connsiteY2" fmla="*/ 1800200 h 3405667"/>
                <a:gd name="connsiteX3" fmla="*/ 1800200 w 3600400"/>
                <a:gd name="connsiteY3" fmla="*/ 3405667 h 3405667"/>
                <a:gd name="connsiteX4" fmla="*/ 0 w 3600400"/>
                <a:gd name="connsiteY4" fmla="*/ 1800200 h 3405667"/>
                <a:gd name="connsiteX0" fmla="*/ 16 w 3600416"/>
                <a:gd name="connsiteY0" fmla="*/ 1656266 h 3261733"/>
                <a:gd name="connsiteX1" fmla="*/ 1825616 w 3600416"/>
                <a:gd name="connsiteY1" fmla="*/ 0 h 3261733"/>
                <a:gd name="connsiteX2" fmla="*/ 3600416 w 3600416"/>
                <a:gd name="connsiteY2" fmla="*/ 1656266 h 3261733"/>
                <a:gd name="connsiteX3" fmla="*/ 1800216 w 3600416"/>
                <a:gd name="connsiteY3" fmla="*/ 3261733 h 3261733"/>
                <a:gd name="connsiteX4" fmla="*/ 16 w 3600416"/>
                <a:gd name="connsiteY4" fmla="*/ 1656266 h 3261733"/>
                <a:gd name="connsiteX0" fmla="*/ 12 w 3541145"/>
                <a:gd name="connsiteY0" fmla="*/ 1656286 h 3261765"/>
                <a:gd name="connsiteX1" fmla="*/ 1825612 w 3541145"/>
                <a:gd name="connsiteY1" fmla="*/ 20 h 3261765"/>
                <a:gd name="connsiteX2" fmla="*/ 3541145 w 3541145"/>
                <a:gd name="connsiteY2" fmla="*/ 1630886 h 3261765"/>
                <a:gd name="connsiteX3" fmla="*/ 1800212 w 3541145"/>
                <a:gd name="connsiteY3" fmla="*/ 3261753 h 3261765"/>
                <a:gd name="connsiteX4" fmla="*/ 12 w 3541145"/>
                <a:gd name="connsiteY4" fmla="*/ 1656286 h 3261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1145" h="3261765">
                  <a:moveTo>
                    <a:pt x="12" y="1656286"/>
                  </a:moveTo>
                  <a:cubicBezTo>
                    <a:pt x="4245" y="1112664"/>
                    <a:pt x="1235423" y="4253"/>
                    <a:pt x="1825612" y="20"/>
                  </a:cubicBezTo>
                  <a:cubicBezTo>
                    <a:pt x="2415801" y="-4213"/>
                    <a:pt x="3541145" y="636663"/>
                    <a:pt x="3541145" y="1630886"/>
                  </a:cubicBezTo>
                  <a:cubicBezTo>
                    <a:pt x="3541145" y="2625109"/>
                    <a:pt x="2390401" y="3257520"/>
                    <a:pt x="1800212" y="3261753"/>
                  </a:cubicBezTo>
                  <a:cubicBezTo>
                    <a:pt x="1210023" y="3265986"/>
                    <a:pt x="-4221" y="2199908"/>
                    <a:pt x="12" y="165628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/>
            <p:cNvSpPr/>
            <p:nvPr userDrawn="1"/>
          </p:nvSpPr>
          <p:spPr>
            <a:xfrm>
              <a:off x="3372369" y="1232756"/>
              <a:ext cx="2863520" cy="2664296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7"/>
            <p:cNvSpPr/>
            <p:nvPr userDrawn="1"/>
          </p:nvSpPr>
          <p:spPr>
            <a:xfrm rot="20237344">
              <a:off x="2500640" y="866303"/>
              <a:ext cx="4196812" cy="3168476"/>
            </a:xfrm>
            <a:custGeom>
              <a:avLst/>
              <a:gdLst>
                <a:gd name="connsiteX0" fmla="*/ 0 w 3977402"/>
                <a:gd name="connsiteY0" fmla="*/ 1584176 h 3168352"/>
                <a:gd name="connsiteX1" fmla="*/ 1988701 w 3977402"/>
                <a:gd name="connsiteY1" fmla="*/ 0 h 3168352"/>
                <a:gd name="connsiteX2" fmla="*/ 3977402 w 3977402"/>
                <a:gd name="connsiteY2" fmla="*/ 1584176 h 3168352"/>
                <a:gd name="connsiteX3" fmla="*/ 1988701 w 3977402"/>
                <a:gd name="connsiteY3" fmla="*/ 3168352 h 3168352"/>
                <a:gd name="connsiteX4" fmla="*/ 0 w 3977402"/>
                <a:gd name="connsiteY4" fmla="*/ 1584176 h 3168352"/>
                <a:gd name="connsiteX0" fmla="*/ 0 w 4196812"/>
                <a:gd name="connsiteY0" fmla="*/ 1584236 h 3168476"/>
                <a:gd name="connsiteX1" fmla="*/ 1988701 w 4196812"/>
                <a:gd name="connsiteY1" fmla="*/ 60 h 3168476"/>
                <a:gd name="connsiteX2" fmla="*/ 4196812 w 4196812"/>
                <a:gd name="connsiteY2" fmla="*/ 1630174 h 3168476"/>
                <a:gd name="connsiteX3" fmla="*/ 1988701 w 4196812"/>
                <a:gd name="connsiteY3" fmla="*/ 3168412 h 3168476"/>
                <a:gd name="connsiteX4" fmla="*/ 0 w 4196812"/>
                <a:gd name="connsiteY4" fmla="*/ 1584236 h 316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6812" h="3168476">
                  <a:moveTo>
                    <a:pt x="0" y="1584236"/>
                  </a:moveTo>
                  <a:cubicBezTo>
                    <a:pt x="0" y="709320"/>
                    <a:pt x="1289232" y="-7596"/>
                    <a:pt x="1988701" y="60"/>
                  </a:cubicBezTo>
                  <a:cubicBezTo>
                    <a:pt x="2688170" y="7716"/>
                    <a:pt x="4196812" y="755258"/>
                    <a:pt x="4196812" y="1630174"/>
                  </a:cubicBezTo>
                  <a:cubicBezTo>
                    <a:pt x="4196812" y="2505090"/>
                    <a:pt x="2688170" y="3176068"/>
                    <a:pt x="1988701" y="3168412"/>
                  </a:cubicBezTo>
                  <a:cubicBezTo>
                    <a:pt x="1289232" y="3160756"/>
                    <a:pt x="0" y="2459152"/>
                    <a:pt x="0" y="158423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 userDrawn="1"/>
          </p:nvSpPr>
          <p:spPr>
            <a:xfrm rot="17245636">
              <a:off x="2536709" y="923296"/>
              <a:ext cx="3873716" cy="30697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/>
          <p:cNvSpPr/>
          <p:nvPr userDrawn="1"/>
        </p:nvSpPr>
        <p:spPr>
          <a:xfrm>
            <a:off x="4644008" y="3711137"/>
            <a:ext cx="4031680" cy="4399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/>
          <p:cNvGrpSpPr/>
          <p:nvPr userDrawn="1"/>
        </p:nvGrpSpPr>
        <p:grpSpPr>
          <a:xfrm>
            <a:off x="6553288" y="3433887"/>
            <a:ext cx="250960" cy="254805"/>
            <a:chOff x="-3653806" y="2559560"/>
            <a:chExt cx="4196812" cy="3873716"/>
          </a:xfrm>
        </p:grpSpPr>
        <p:sp>
          <p:nvSpPr>
            <p:cNvPr id="18" name="타원 17"/>
            <p:cNvSpPr/>
            <p:nvPr/>
          </p:nvSpPr>
          <p:spPr>
            <a:xfrm>
              <a:off x="-3164892" y="3068960"/>
              <a:ext cx="3164892" cy="3164892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19" name="타원 18"/>
            <p:cNvSpPr/>
            <p:nvPr/>
          </p:nvSpPr>
          <p:spPr>
            <a:xfrm>
              <a:off x="-3382646" y="2802930"/>
              <a:ext cx="3312368" cy="3312368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-3543624" y="2874938"/>
              <a:ext cx="3600400" cy="35283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14"/>
            <p:cNvSpPr/>
            <p:nvPr/>
          </p:nvSpPr>
          <p:spPr>
            <a:xfrm>
              <a:off x="-3166635" y="2874835"/>
              <a:ext cx="3541145" cy="3261765"/>
            </a:xfrm>
            <a:custGeom>
              <a:avLst/>
              <a:gdLst>
                <a:gd name="connsiteX0" fmla="*/ 0 w 3600400"/>
                <a:gd name="connsiteY0" fmla="*/ 1800200 h 3600400"/>
                <a:gd name="connsiteX1" fmla="*/ 1800200 w 3600400"/>
                <a:gd name="connsiteY1" fmla="*/ 0 h 3600400"/>
                <a:gd name="connsiteX2" fmla="*/ 3600400 w 3600400"/>
                <a:gd name="connsiteY2" fmla="*/ 1800200 h 3600400"/>
                <a:gd name="connsiteX3" fmla="*/ 1800200 w 3600400"/>
                <a:gd name="connsiteY3" fmla="*/ 3600400 h 3600400"/>
                <a:gd name="connsiteX4" fmla="*/ 0 w 3600400"/>
                <a:gd name="connsiteY4" fmla="*/ 1800200 h 3600400"/>
                <a:gd name="connsiteX0" fmla="*/ 0 w 3600400"/>
                <a:gd name="connsiteY0" fmla="*/ 1800200 h 3405667"/>
                <a:gd name="connsiteX1" fmla="*/ 1800200 w 3600400"/>
                <a:gd name="connsiteY1" fmla="*/ 0 h 3405667"/>
                <a:gd name="connsiteX2" fmla="*/ 3600400 w 3600400"/>
                <a:gd name="connsiteY2" fmla="*/ 1800200 h 3405667"/>
                <a:gd name="connsiteX3" fmla="*/ 1800200 w 3600400"/>
                <a:gd name="connsiteY3" fmla="*/ 3405667 h 3405667"/>
                <a:gd name="connsiteX4" fmla="*/ 0 w 3600400"/>
                <a:gd name="connsiteY4" fmla="*/ 1800200 h 3405667"/>
                <a:gd name="connsiteX0" fmla="*/ 16 w 3600416"/>
                <a:gd name="connsiteY0" fmla="*/ 1656266 h 3261733"/>
                <a:gd name="connsiteX1" fmla="*/ 1825616 w 3600416"/>
                <a:gd name="connsiteY1" fmla="*/ 0 h 3261733"/>
                <a:gd name="connsiteX2" fmla="*/ 3600416 w 3600416"/>
                <a:gd name="connsiteY2" fmla="*/ 1656266 h 3261733"/>
                <a:gd name="connsiteX3" fmla="*/ 1800216 w 3600416"/>
                <a:gd name="connsiteY3" fmla="*/ 3261733 h 3261733"/>
                <a:gd name="connsiteX4" fmla="*/ 16 w 3600416"/>
                <a:gd name="connsiteY4" fmla="*/ 1656266 h 3261733"/>
                <a:gd name="connsiteX0" fmla="*/ 12 w 3541145"/>
                <a:gd name="connsiteY0" fmla="*/ 1656286 h 3261765"/>
                <a:gd name="connsiteX1" fmla="*/ 1825612 w 3541145"/>
                <a:gd name="connsiteY1" fmla="*/ 20 h 3261765"/>
                <a:gd name="connsiteX2" fmla="*/ 3541145 w 3541145"/>
                <a:gd name="connsiteY2" fmla="*/ 1630886 h 3261765"/>
                <a:gd name="connsiteX3" fmla="*/ 1800212 w 3541145"/>
                <a:gd name="connsiteY3" fmla="*/ 3261753 h 3261765"/>
                <a:gd name="connsiteX4" fmla="*/ 12 w 3541145"/>
                <a:gd name="connsiteY4" fmla="*/ 1656286 h 3261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1145" h="3261765">
                  <a:moveTo>
                    <a:pt x="12" y="1656286"/>
                  </a:moveTo>
                  <a:cubicBezTo>
                    <a:pt x="4245" y="1112664"/>
                    <a:pt x="1235423" y="4253"/>
                    <a:pt x="1825612" y="20"/>
                  </a:cubicBezTo>
                  <a:cubicBezTo>
                    <a:pt x="2415801" y="-4213"/>
                    <a:pt x="3541145" y="636663"/>
                    <a:pt x="3541145" y="1630886"/>
                  </a:cubicBezTo>
                  <a:cubicBezTo>
                    <a:pt x="3541145" y="2625109"/>
                    <a:pt x="2390401" y="3257520"/>
                    <a:pt x="1800212" y="3261753"/>
                  </a:cubicBezTo>
                  <a:cubicBezTo>
                    <a:pt x="1210023" y="3265986"/>
                    <a:pt x="-4221" y="2199908"/>
                    <a:pt x="12" y="165628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-2782077" y="3270982"/>
              <a:ext cx="2863520" cy="2664296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17"/>
            <p:cNvSpPr/>
            <p:nvPr/>
          </p:nvSpPr>
          <p:spPr>
            <a:xfrm rot="20237344">
              <a:off x="-3653806" y="2904529"/>
              <a:ext cx="4196812" cy="3168476"/>
            </a:xfrm>
            <a:custGeom>
              <a:avLst/>
              <a:gdLst>
                <a:gd name="connsiteX0" fmla="*/ 0 w 3977402"/>
                <a:gd name="connsiteY0" fmla="*/ 1584176 h 3168352"/>
                <a:gd name="connsiteX1" fmla="*/ 1988701 w 3977402"/>
                <a:gd name="connsiteY1" fmla="*/ 0 h 3168352"/>
                <a:gd name="connsiteX2" fmla="*/ 3977402 w 3977402"/>
                <a:gd name="connsiteY2" fmla="*/ 1584176 h 3168352"/>
                <a:gd name="connsiteX3" fmla="*/ 1988701 w 3977402"/>
                <a:gd name="connsiteY3" fmla="*/ 3168352 h 3168352"/>
                <a:gd name="connsiteX4" fmla="*/ 0 w 3977402"/>
                <a:gd name="connsiteY4" fmla="*/ 1584176 h 3168352"/>
                <a:gd name="connsiteX0" fmla="*/ 0 w 4196812"/>
                <a:gd name="connsiteY0" fmla="*/ 1584236 h 3168476"/>
                <a:gd name="connsiteX1" fmla="*/ 1988701 w 4196812"/>
                <a:gd name="connsiteY1" fmla="*/ 60 h 3168476"/>
                <a:gd name="connsiteX2" fmla="*/ 4196812 w 4196812"/>
                <a:gd name="connsiteY2" fmla="*/ 1630174 h 3168476"/>
                <a:gd name="connsiteX3" fmla="*/ 1988701 w 4196812"/>
                <a:gd name="connsiteY3" fmla="*/ 3168412 h 3168476"/>
                <a:gd name="connsiteX4" fmla="*/ 0 w 4196812"/>
                <a:gd name="connsiteY4" fmla="*/ 1584236 h 316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6812" h="3168476">
                  <a:moveTo>
                    <a:pt x="0" y="1584236"/>
                  </a:moveTo>
                  <a:cubicBezTo>
                    <a:pt x="0" y="709320"/>
                    <a:pt x="1289232" y="-7596"/>
                    <a:pt x="1988701" y="60"/>
                  </a:cubicBezTo>
                  <a:cubicBezTo>
                    <a:pt x="2688170" y="7716"/>
                    <a:pt x="4196812" y="755258"/>
                    <a:pt x="4196812" y="1630174"/>
                  </a:cubicBezTo>
                  <a:cubicBezTo>
                    <a:pt x="4196812" y="2505090"/>
                    <a:pt x="2688170" y="3176068"/>
                    <a:pt x="1988701" y="3168412"/>
                  </a:cubicBezTo>
                  <a:cubicBezTo>
                    <a:pt x="1289232" y="3160756"/>
                    <a:pt x="0" y="2459152"/>
                    <a:pt x="0" y="158423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 rot="17245636">
              <a:off x="-3617737" y="2961522"/>
              <a:ext cx="3873716" cy="30697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 userDrawn="1"/>
        </p:nvGrpSpPr>
        <p:grpSpPr>
          <a:xfrm>
            <a:off x="1655657" y="861686"/>
            <a:ext cx="1210588" cy="2150485"/>
            <a:chOff x="4227995" y="3280692"/>
            <a:chExt cx="1210588" cy="2150485"/>
          </a:xfrm>
        </p:grpSpPr>
        <p:sp>
          <p:nvSpPr>
            <p:cNvPr id="4" name="직사각형 3"/>
            <p:cNvSpPr/>
            <p:nvPr userDrawn="1"/>
          </p:nvSpPr>
          <p:spPr>
            <a:xfrm>
              <a:off x="4403524" y="3280692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en-US" altLang="ko-KR" sz="8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5" name="직사각형 4"/>
            <p:cNvSpPr/>
            <p:nvPr userDrawn="1"/>
          </p:nvSpPr>
          <p:spPr>
            <a:xfrm>
              <a:off x="4227995" y="4107738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♡</a:t>
              </a:r>
              <a:endParaRPr lang="ko-KR" altLang="en-US" sz="8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grpSp>
        <p:nvGrpSpPr>
          <p:cNvPr id="26" name="그룹 25"/>
          <p:cNvGrpSpPr/>
          <p:nvPr userDrawn="1"/>
        </p:nvGrpSpPr>
        <p:grpSpPr>
          <a:xfrm>
            <a:off x="-108520" y="635086"/>
            <a:ext cx="1210588" cy="2125773"/>
            <a:chOff x="4227995" y="3487106"/>
            <a:chExt cx="1210588" cy="2125773"/>
          </a:xfrm>
        </p:grpSpPr>
        <p:sp>
          <p:nvSpPr>
            <p:cNvPr id="16" name="직사각형 15"/>
            <p:cNvSpPr/>
            <p:nvPr userDrawn="1"/>
          </p:nvSpPr>
          <p:spPr>
            <a:xfrm>
              <a:off x="4403524" y="3487106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8000" dirty="0"/>
            </a:p>
          </p:txBody>
        </p:sp>
        <p:sp>
          <p:nvSpPr>
            <p:cNvPr id="25" name="직사각형 24"/>
            <p:cNvSpPr/>
            <p:nvPr userDrawn="1"/>
          </p:nvSpPr>
          <p:spPr>
            <a:xfrm>
              <a:off x="4227995" y="4289440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♠</a:t>
              </a:r>
              <a:endParaRPr lang="ko-KR" altLang="en-US" sz="8000" dirty="0"/>
            </a:p>
          </p:txBody>
        </p:sp>
      </p:grpSp>
      <p:grpSp>
        <p:nvGrpSpPr>
          <p:cNvPr id="29" name="그룹 28"/>
          <p:cNvGrpSpPr/>
          <p:nvPr userDrawn="1"/>
        </p:nvGrpSpPr>
        <p:grpSpPr>
          <a:xfrm>
            <a:off x="733138" y="321180"/>
            <a:ext cx="1210588" cy="2213078"/>
            <a:chOff x="4227995" y="3244334"/>
            <a:chExt cx="1210588" cy="2213078"/>
          </a:xfrm>
        </p:grpSpPr>
        <p:sp>
          <p:nvSpPr>
            <p:cNvPr id="27" name="직사각형 26"/>
            <p:cNvSpPr/>
            <p:nvPr userDrawn="1"/>
          </p:nvSpPr>
          <p:spPr>
            <a:xfrm>
              <a:off x="4403524" y="3244334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8000" dirty="0"/>
            </a:p>
          </p:txBody>
        </p:sp>
        <p:sp>
          <p:nvSpPr>
            <p:cNvPr id="28" name="직사각형 27"/>
            <p:cNvSpPr/>
            <p:nvPr userDrawn="1"/>
          </p:nvSpPr>
          <p:spPr>
            <a:xfrm>
              <a:off x="4227995" y="4133973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◇</a:t>
              </a:r>
              <a:endParaRPr lang="ko-KR" altLang="en-US" sz="8000" dirty="0"/>
            </a:p>
          </p:txBody>
        </p:sp>
      </p:grpSp>
      <p:grpSp>
        <p:nvGrpSpPr>
          <p:cNvPr id="34" name="그룹 33"/>
          <p:cNvGrpSpPr/>
          <p:nvPr userDrawn="1"/>
        </p:nvGrpSpPr>
        <p:grpSpPr>
          <a:xfrm>
            <a:off x="2497316" y="116632"/>
            <a:ext cx="1210588" cy="2103720"/>
            <a:chOff x="3238510" y="1264801"/>
            <a:chExt cx="1210588" cy="2103720"/>
          </a:xfrm>
        </p:grpSpPr>
        <p:sp>
          <p:nvSpPr>
            <p:cNvPr id="30" name="직사각형 29"/>
            <p:cNvSpPr/>
            <p:nvPr userDrawn="1"/>
          </p:nvSpPr>
          <p:spPr>
            <a:xfrm>
              <a:off x="3238510" y="2045082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♣</a:t>
              </a:r>
              <a:endParaRPr lang="ko-KR" altLang="en-US" sz="8000" dirty="0"/>
            </a:p>
          </p:txBody>
        </p:sp>
        <p:sp>
          <p:nvSpPr>
            <p:cNvPr id="33" name="직사각형 32"/>
            <p:cNvSpPr/>
            <p:nvPr userDrawn="1"/>
          </p:nvSpPr>
          <p:spPr>
            <a:xfrm>
              <a:off x="3414039" y="1264801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8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762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-3776167" y="-3500633"/>
            <a:ext cx="8996239" cy="8303657"/>
            <a:chOff x="2500640" y="521334"/>
            <a:chExt cx="4196812" cy="3873716"/>
          </a:xfrm>
        </p:grpSpPr>
        <p:sp>
          <p:nvSpPr>
            <p:cNvPr id="8" name="타원 7"/>
            <p:cNvSpPr/>
            <p:nvPr userDrawn="1"/>
          </p:nvSpPr>
          <p:spPr>
            <a:xfrm>
              <a:off x="2989554" y="1030734"/>
              <a:ext cx="3164892" cy="3164892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9" name="타원 8"/>
            <p:cNvSpPr/>
            <p:nvPr userDrawn="1"/>
          </p:nvSpPr>
          <p:spPr>
            <a:xfrm>
              <a:off x="2771800" y="764704"/>
              <a:ext cx="3312368" cy="3312368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>
              <a:off x="2610822" y="836712"/>
              <a:ext cx="3600400" cy="35283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4"/>
            <p:cNvSpPr/>
            <p:nvPr userDrawn="1"/>
          </p:nvSpPr>
          <p:spPr>
            <a:xfrm>
              <a:off x="2987811" y="836609"/>
              <a:ext cx="3541145" cy="3261765"/>
            </a:xfrm>
            <a:custGeom>
              <a:avLst/>
              <a:gdLst>
                <a:gd name="connsiteX0" fmla="*/ 0 w 3600400"/>
                <a:gd name="connsiteY0" fmla="*/ 1800200 h 3600400"/>
                <a:gd name="connsiteX1" fmla="*/ 1800200 w 3600400"/>
                <a:gd name="connsiteY1" fmla="*/ 0 h 3600400"/>
                <a:gd name="connsiteX2" fmla="*/ 3600400 w 3600400"/>
                <a:gd name="connsiteY2" fmla="*/ 1800200 h 3600400"/>
                <a:gd name="connsiteX3" fmla="*/ 1800200 w 3600400"/>
                <a:gd name="connsiteY3" fmla="*/ 3600400 h 3600400"/>
                <a:gd name="connsiteX4" fmla="*/ 0 w 3600400"/>
                <a:gd name="connsiteY4" fmla="*/ 1800200 h 3600400"/>
                <a:gd name="connsiteX0" fmla="*/ 0 w 3600400"/>
                <a:gd name="connsiteY0" fmla="*/ 1800200 h 3405667"/>
                <a:gd name="connsiteX1" fmla="*/ 1800200 w 3600400"/>
                <a:gd name="connsiteY1" fmla="*/ 0 h 3405667"/>
                <a:gd name="connsiteX2" fmla="*/ 3600400 w 3600400"/>
                <a:gd name="connsiteY2" fmla="*/ 1800200 h 3405667"/>
                <a:gd name="connsiteX3" fmla="*/ 1800200 w 3600400"/>
                <a:gd name="connsiteY3" fmla="*/ 3405667 h 3405667"/>
                <a:gd name="connsiteX4" fmla="*/ 0 w 3600400"/>
                <a:gd name="connsiteY4" fmla="*/ 1800200 h 3405667"/>
                <a:gd name="connsiteX0" fmla="*/ 16 w 3600416"/>
                <a:gd name="connsiteY0" fmla="*/ 1656266 h 3261733"/>
                <a:gd name="connsiteX1" fmla="*/ 1825616 w 3600416"/>
                <a:gd name="connsiteY1" fmla="*/ 0 h 3261733"/>
                <a:gd name="connsiteX2" fmla="*/ 3600416 w 3600416"/>
                <a:gd name="connsiteY2" fmla="*/ 1656266 h 3261733"/>
                <a:gd name="connsiteX3" fmla="*/ 1800216 w 3600416"/>
                <a:gd name="connsiteY3" fmla="*/ 3261733 h 3261733"/>
                <a:gd name="connsiteX4" fmla="*/ 16 w 3600416"/>
                <a:gd name="connsiteY4" fmla="*/ 1656266 h 3261733"/>
                <a:gd name="connsiteX0" fmla="*/ 12 w 3541145"/>
                <a:gd name="connsiteY0" fmla="*/ 1656286 h 3261765"/>
                <a:gd name="connsiteX1" fmla="*/ 1825612 w 3541145"/>
                <a:gd name="connsiteY1" fmla="*/ 20 h 3261765"/>
                <a:gd name="connsiteX2" fmla="*/ 3541145 w 3541145"/>
                <a:gd name="connsiteY2" fmla="*/ 1630886 h 3261765"/>
                <a:gd name="connsiteX3" fmla="*/ 1800212 w 3541145"/>
                <a:gd name="connsiteY3" fmla="*/ 3261753 h 3261765"/>
                <a:gd name="connsiteX4" fmla="*/ 12 w 3541145"/>
                <a:gd name="connsiteY4" fmla="*/ 1656286 h 3261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1145" h="3261765">
                  <a:moveTo>
                    <a:pt x="12" y="1656286"/>
                  </a:moveTo>
                  <a:cubicBezTo>
                    <a:pt x="4245" y="1112664"/>
                    <a:pt x="1235423" y="4253"/>
                    <a:pt x="1825612" y="20"/>
                  </a:cubicBezTo>
                  <a:cubicBezTo>
                    <a:pt x="2415801" y="-4213"/>
                    <a:pt x="3541145" y="636663"/>
                    <a:pt x="3541145" y="1630886"/>
                  </a:cubicBezTo>
                  <a:cubicBezTo>
                    <a:pt x="3541145" y="2625109"/>
                    <a:pt x="2390401" y="3257520"/>
                    <a:pt x="1800212" y="3261753"/>
                  </a:cubicBezTo>
                  <a:cubicBezTo>
                    <a:pt x="1210023" y="3265986"/>
                    <a:pt x="-4221" y="2199908"/>
                    <a:pt x="12" y="165628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/>
            <p:cNvSpPr/>
            <p:nvPr userDrawn="1"/>
          </p:nvSpPr>
          <p:spPr>
            <a:xfrm>
              <a:off x="3372369" y="1232756"/>
              <a:ext cx="2863520" cy="2664296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7"/>
            <p:cNvSpPr/>
            <p:nvPr userDrawn="1"/>
          </p:nvSpPr>
          <p:spPr>
            <a:xfrm rot="20237344">
              <a:off x="2500640" y="866303"/>
              <a:ext cx="4196812" cy="3168476"/>
            </a:xfrm>
            <a:custGeom>
              <a:avLst/>
              <a:gdLst>
                <a:gd name="connsiteX0" fmla="*/ 0 w 3977402"/>
                <a:gd name="connsiteY0" fmla="*/ 1584176 h 3168352"/>
                <a:gd name="connsiteX1" fmla="*/ 1988701 w 3977402"/>
                <a:gd name="connsiteY1" fmla="*/ 0 h 3168352"/>
                <a:gd name="connsiteX2" fmla="*/ 3977402 w 3977402"/>
                <a:gd name="connsiteY2" fmla="*/ 1584176 h 3168352"/>
                <a:gd name="connsiteX3" fmla="*/ 1988701 w 3977402"/>
                <a:gd name="connsiteY3" fmla="*/ 3168352 h 3168352"/>
                <a:gd name="connsiteX4" fmla="*/ 0 w 3977402"/>
                <a:gd name="connsiteY4" fmla="*/ 1584176 h 3168352"/>
                <a:gd name="connsiteX0" fmla="*/ 0 w 4196812"/>
                <a:gd name="connsiteY0" fmla="*/ 1584236 h 3168476"/>
                <a:gd name="connsiteX1" fmla="*/ 1988701 w 4196812"/>
                <a:gd name="connsiteY1" fmla="*/ 60 h 3168476"/>
                <a:gd name="connsiteX2" fmla="*/ 4196812 w 4196812"/>
                <a:gd name="connsiteY2" fmla="*/ 1630174 h 3168476"/>
                <a:gd name="connsiteX3" fmla="*/ 1988701 w 4196812"/>
                <a:gd name="connsiteY3" fmla="*/ 3168412 h 3168476"/>
                <a:gd name="connsiteX4" fmla="*/ 0 w 4196812"/>
                <a:gd name="connsiteY4" fmla="*/ 1584236 h 316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6812" h="3168476">
                  <a:moveTo>
                    <a:pt x="0" y="1584236"/>
                  </a:moveTo>
                  <a:cubicBezTo>
                    <a:pt x="0" y="709320"/>
                    <a:pt x="1289232" y="-7596"/>
                    <a:pt x="1988701" y="60"/>
                  </a:cubicBezTo>
                  <a:cubicBezTo>
                    <a:pt x="2688170" y="7716"/>
                    <a:pt x="4196812" y="755258"/>
                    <a:pt x="4196812" y="1630174"/>
                  </a:cubicBezTo>
                  <a:cubicBezTo>
                    <a:pt x="4196812" y="2505090"/>
                    <a:pt x="2688170" y="3176068"/>
                    <a:pt x="1988701" y="3168412"/>
                  </a:cubicBezTo>
                  <a:cubicBezTo>
                    <a:pt x="1289232" y="3160756"/>
                    <a:pt x="0" y="2459152"/>
                    <a:pt x="0" y="158423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 userDrawn="1"/>
          </p:nvSpPr>
          <p:spPr>
            <a:xfrm rot="17245636">
              <a:off x="2536709" y="923296"/>
              <a:ext cx="3873716" cy="30697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/>
          <p:cNvSpPr/>
          <p:nvPr userDrawn="1"/>
        </p:nvSpPr>
        <p:spPr>
          <a:xfrm>
            <a:off x="4644008" y="3711137"/>
            <a:ext cx="4031680" cy="4399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/>
          <p:cNvGrpSpPr/>
          <p:nvPr userDrawn="1"/>
        </p:nvGrpSpPr>
        <p:grpSpPr>
          <a:xfrm>
            <a:off x="6553288" y="3433887"/>
            <a:ext cx="250960" cy="254805"/>
            <a:chOff x="-3653806" y="2559560"/>
            <a:chExt cx="4196812" cy="3873716"/>
          </a:xfrm>
        </p:grpSpPr>
        <p:sp>
          <p:nvSpPr>
            <p:cNvPr id="18" name="타원 17"/>
            <p:cNvSpPr/>
            <p:nvPr/>
          </p:nvSpPr>
          <p:spPr>
            <a:xfrm>
              <a:off x="-3164892" y="3068960"/>
              <a:ext cx="3164892" cy="3164892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19" name="타원 18"/>
            <p:cNvSpPr/>
            <p:nvPr/>
          </p:nvSpPr>
          <p:spPr>
            <a:xfrm>
              <a:off x="-3382646" y="2802930"/>
              <a:ext cx="3312368" cy="3312368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-3543624" y="2874938"/>
              <a:ext cx="3600400" cy="35283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14"/>
            <p:cNvSpPr/>
            <p:nvPr/>
          </p:nvSpPr>
          <p:spPr>
            <a:xfrm>
              <a:off x="-3166635" y="2874835"/>
              <a:ext cx="3541145" cy="3261765"/>
            </a:xfrm>
            <a:custGeom>
              <a:avLst/>
              <a:gdLst>
                <a:gd name="connsiteX0" fmla="*/ 0 w 3600400"/>
                <a:gd name="connsiteY0" fmla="*/ 1800200 h 3600400"/>
                <a:gd name="connsiteX1" fmla="*/ 1800200 w 3600400"/>
                <a:gd name="connsiteY1" fmla="*/ 0 h 3600400"/>
                <a:gd name="connsiteX2" fmla="*/ 3600400 w 3600400"/>
                <a:gd name="connsiteY2" fmla="*/ 1800200 h 3600400"/>
                <a:gd name="connsiteX3" fmla="*/ 1800200 w 3600400"/>
                <a:gd name="connsiteY3" fmla="*/ 3600400 h 3600400"/>
                <a:gd name="connsiteX4" fmla="*/ 0 w 3600400"/>
                <a:gd name="connsiteY4" fmla="*/ 1800200 h 3600400"/>
                <a:gd name="connsiteX0" fmla="*/ 0 w 3600400"/>
                <a:gd name="connsiteY0" fmla="*/ 1800200 h 3405667"/>
                <a:gd name="connsiteX1" fmla="*/ 1800200 w 3600400"/>
                <a:gd name="connsiteY1" fmla="*/ 0 h 3405667"/>
                <a:gd name="connsiteX2" fmla="*/ 3600400 w 3600400"/>
                <a:gd name="connsiteY2" fmla="*/ 1800200 h 3405667"/>
                <a:gd name="connsiteX3" fmla="*/ 1800200 w 3600400"/>
                <a:gd name="connsiteY3" fmla="*/ 3405667 h 3405667"/>
                <a:gd name="connsiteX4" fmla="*/ 0 w 3600400"/>
                <a:gd name="connsiteY4" fmla="*/ 1800200 h 3405667"/>
                <a:gd name="connsiteX0" fmla="*/ 16 w 3600416"/>
                <a:gd name="connsiteY0" fmla="*/ 1656266 h 3261733"/>
                <a:gd name="connsiteX1" fmla="*/ 1825616 w 3600416"/>
                <a:gd name="connsiteY1" fmla="*/ 0 h 3261733"/>
                <a:gd name="connsiteX2" fmla="*/ 3600416 w 3600416"/>
                <a:gd name="connsiteY2" fmla="*/ 1656266 h 3261733"/>
                <a:gd name="connsiteX3" fmla="*/ 1800216 w 3600416"/>
                <a:gd name="connsiteY3" fmla="*/ 3261733 h 3261733"/>
                <a:gd name="connsiteX4" fmla="*/ 16 w 3600416"/>
                <a:gd name="connsiteY4" fmla="*/ 1656266 h 3261733"/>
                <a:gd name="connsiteX0" fmla="*/ 12 w 3541145"/>
                <a:gd name="connsiteY0" fmla="*/ 1656286 h 3261765"/>
                <a:gd name="connsiteX1" fmla="*/ 1825612 w 3541145"/>
                <a:gd name="connsiteY1" fmla="*/ 20 h 3261765"/>
                <a:gd name="connsiteX2" fmla="*/ 3541145 w 3541145"/>
                <a:gd name="connsiteY2" fmla="*/ 1630886 h 3261765"/>
                <a:gd name="connsiteX3" fmla="*/ 1800212 w 3541145"/>
                <a:gd name="connsiteY3" fmla="*/ 3261753 h 3261765"/>
                <a:gd name="connsiteX4" fmla="*/ 12 w 3541145"/>
                <a:gd name="connsiteY4" fmla="*/ 1656286 h 3261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1145" h="3261765">
                  <a:moveTo>
                    <a:pt x="12" y="1656286"/>
                  </a:moveTo>
                  <a:cubicBezTo>
                    <a:pt x="4245" y="1112664"/>
                    <a:pt x="1235423" y="4253"/>
                    <a:pt x="1825612" y="20"/>
                  </a:cubicBezTo>
                  <a:cubicBezTo>
                    <a:pt x="2415801" y="-4213"/>
                    <a:pt x="3541145" y="636663"/>
                    <a:pt x="3541145" y="1630886"/>
                  </a:cubicBezTo>
                  <a:cubicBezTo>
                    <a:pt x="3541145" y="2625109"/>
                    <a:pt x="2390401" y="3257520"/>
                    <a:pt x="1800212" y="3261753"/>
                  </a:cubicBezTo>
                  <a:cubicBezTo>
                    <a:pt x="1210023" y="3265986"/>
                    <a:pt x="-4221" y="2199908"/>
                    <a:pt x="12" y="165628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/>
            <p:cNvSpPr/>
            <p:nvPr/>
          </p:nvSpPr>
          <p:spPr>
            <a:xfrm>
              <a:off x="-2782077" y="3270982"/>
              <a:ext cx="2863520" cy="2664296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17"/>
            <p:cNvSpPr/>
            <p:nvPr/>
          </p:nvSpPr>
          <p:spPr>
            <a:xfrm rot="20237344">
              <a:off x="-3653806" y="2904529"/>
              <a:ext cx="4196812" cy="3168476"/>
            </a:xfrm>
            <a:custGeom>
              <a:avLst/>
              <a:gdLst>
                <a:gd name="connsiteX0" fmla="*/ 0 w 3977402"/>
                <a:gd name="connsiteY0" fmla="*/ 1584176 h 3168352"/>
                <a:gd name="connsiteX1" fmla="*/ 1988701 w 3977402"/>
                <a:gd name="connsiteY1" fmla="*/ 0 h 3168352"/>
                <a:gd name="connsiteX2" fmla="*/ 3977402 w 3977402"/>
                <a:gd name="connsiteY2" fmla="*/ 1584176 h 3168352"/>
                <a:gd name="connsiteX3" fmla="*/ 1988701 w 3977402"/>
                <a:gd name="connsiteY3" fmla="*/ 3168352 h 3168352"/>
                <a:gd name="connsiteX4" fmla="*/ 0 w 3977402"/>
                <a:gd name="connsiteY4" fmla="*/ 1584176 h 3168352"/>
                <a:gd name="connsiteX0" fmla="*/ 0 w 4196812"/>
                <a:gd name="connsiteY0" fmla="*/ 1584236 h 3168476"/>
                <a:gd name="connsiteX1" fmla="*/ 1988701 w 4196812"/>
                <a:gd name="connsiteY1" fmla="*/ 60 h 3168476"/>
                <a:gd name="connsiteX2" fmla="*/ 4196812 w 4196812"/>
                <a:gd name="connsiteY2" fmla="*/ 1630174 h 3168476"/>
                <a:gd name="connsiteX3" fmla="*/ 1988701 w 4196812"/>
                <a:gd name="connsiteY3" fmla="*/ 3168412 h 3168476"/>
                <a:gd name="connsiteX4" fmla="*/ 0 w 4196812"/>
                <a:gd name="connsiteY4" fmla="*/ 1584236 h 316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6812" h="3168476">
                  <a:moveTo>
                    <a:pt x="0" y="1584236"/>
                  </a:moveTo>
                  <a:cubicBezTo>
                    <a:pt x="0" y="709320"/>
                    <a:pt x="1289232" y="-7596"/>
                    <a:pt x="1988701" y="60"/>
                  </a:cubicBezTo>
                  <a:cubicBezTo>
                    <a:pt x="2688170" y="7716"/>
                    <a:pt x="4196812" y="755258"/>
                    <a:pt x="4196812" y="1630174"/>
                  </a:cubicBezTo>
                  <a:cubicBezTo>
                    <a:pt x="4196812" y="2505090"/>
                    <a:pt x="2688170" y="3176068"/>
                    <a:pt x="1988701" y="3168412"/>
                  </a:cubicBezTo>
                  <a:cubicBezTo>
                    <a:pt x="1289232" y="3160756"/>
                    <a:pt x="0" y="2459152"/>
                    <a:pt x="0" y="158423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 rot="17245636">
              <a:off x="-3617737" y="2961522"/>
              <a:ext cx="3873716" cy="30697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 userDrawn="1"/>
        </p:nvGrpSpPr>
        <p:grpSpPr>
          <a:xfrm>
            <a:off x="1655657" y="861686"/>
            <a:ext cx="1210588" cy="2150485"/>
            <a:chOff x="4227995" y="3280692"/>
            <a:chExt cx="1210588" cy="2150485"/>
          </a:xfrm>
        </p:grpSpPr>
        <p:sp>
          <p:nvSpPr>
            <p:cNvPr id="4" name="직사각형 3"/>
            <p:cNvSpPr/>
            <p:nvPr userDrawn="1"/>
          </p:nvSpPr>
          <p:spPr>
            <a:xfrm>
              <a:off x="4403524" y="3280692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en-US" altLang="ko-KR" sz="8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5" name="직사각형 4"/>
            <p:cNvSpPr/>
            <p:nvPr userDrawn="1"/>
          </p:nvSpPr>
          <p:spPr>
            <a:xfrm>
              <a:off x="4227995" y="4107738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♡</a:t>
              </a:r>
              <a:endParaRPr lang="ko-KR" altLang="en-US" sz="8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grpSp>
        <p:nvGrpSpPr>
          <p:cNvPr id="26" name="그룹 25"/>
          <p:cNvGrpSpPr/>
          <p:nvPr userDrawn="1"/>
        </p:nvGrpSpPr>
        <p:grpSpPr>
          <a:xfrm>
            <a:off x="-108520" y="635086"/>
            <a:ext cx="1210588" cy="2125773"/>
            <a:chOff x="4227995" y="3487106"/>
            <a:chExt cx="1210588" cy="2125773"/>
          </a:xfrm>
        </p:grpSpPr>
        <p:sp>
          <p:nvSpPr>
            <p:cNvPr id="16" name="직사각형 15"/>
            <p:cNvSpPr/>
            <p:nvPr userDrawn="1"/>
          </p:nvSpPr>
          <p:spPr>
            <a:xfrm>
              <a:off x="4403524" y="3487106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8000" dirty="0"/>
            </a:p>
          </p:txBody>
        </p:sp>
        <p:sp>
          <p:nvSpPr>
            <p:cNvPr id="25" name="직사각형 24"/>
            <p:cNvSpPr/>
            <p:nvPr userDrawn="1"/>
          </p:nvSpPr>
          <p:spPr>
            <a:xfrm>
              <a:off x="4227995" y="4289440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♠</a:t>
              </a:r>
              <a:endParaRPr lang="ko-KR" altLang="en-US" sz="8000" dirty="0"/>
            </a:p>
          </p:txBody>
        </p:sp>
      </p:grpSp>
      <p:grpSp>
        <p:nvGrpSpPr>
          <p:cNvPr id="29" name="그룹 28"/>
          <p:cNvGrpSpPr/>
          <p:nvPr userDrawn="1"/>
        </p:nvGrpSpPr>
        <p:grpSpPr>
          <a:xfrm>
            <a:off x="733138" y="321180"/>
            <a:ext cx="1210588" cy="2213078"/>
            <a:chOff x="4227995" y="3244334"/>
            <a:chExt cx="1210588" cy="2213078"/>
          </a:xfrm>
        </p:grpSpPr>
        <p:sp>
          <p:nvSpPr>
            <p:cNvPr id="27" name="직사각형 26"/>
            <p:cNvSpPr/>
            <p:nvPr userDrawn="1"/>
          </p:nvSpPr>
          <p:spPr>
            <a:xfrm>
              <a:off x="4403524" y="3244334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8000" dirty="0"/>
            </a:p>
          </p:txBody>
        </p:sp>
        <p:sp>
          <p:nvSpPr>
            <p:cNvPr id="28" name="직사각형 27"/>
            <p:cNvSpPr/>
            <p:nvPr userDrawn="1"/>
          </p:nvSpPr>
          <p:spPr>
            <a:xfrm>
              <a:off x="4227995" y="4133973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◇</a:t>
              </a:r>
              <a:endParaRPr lang="ko-KR" altLang="en-US" sz="8000" dirty="0"/>
            </a:p>
          </p:txBody>
        </p:sp>
      </p:grpSp>
      <p:grpSp>
        <p:nvGrpSpPr>
          <p:cNvPr id="34" name="그룹 33"/>
          <p:cNvGrpSpPr/>
          <p:nvPr userDrawn="1"/>
        </p:nvGrpSpPr>
        <p:grpSpPr>
          <a:xfrm>
            <a:off x="2497316" y="116632"/>
            <a:ext cx="1210588" cy="2103720"/>
            <a:chOff x="3238510" y="1264801"/>
            <a:chExt cx="1210588" cy="2103720"/>
          </a:xfrm>
        </p:grpSpPr>
        <p:sp>
          <p:nvSpPr>
            <p:cNvPr id="30" name="직사각형 29"/>
            <p:cNvSpPr/>
            <p:nvPr userDrawn="1"/>
          </p:nvSpPr>
          <p:spPr>
            <a:xfrm>
              <a:off x="3238510" y="2045082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♣</a:t>
              </a:r>
              <a:endParaRPr lang="ko-KR" altLang="en-US" sz="8000" dirty="0"/>
            </a:p>
          </p:txBody>
        </p:sp>
        <p:sp>
          <p:nvSpPr>
            <p:cNvPr id="33" name="직사각형 32"/>
            <p:cNvSpPr/>
            <p:nvPr userDrawn="1"/>
          </p:nvSpPr>
          <p:spPr>
            <a:xfrm>
              <a:off x="3414039" y="1264801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8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23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41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25706A8-8F59-4249-BBE7-2B6665435431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02AA4E-786E-4394-80EB-1DAE9C3B8F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99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90363-C022-4D94-B392-1DE70D1B3A82}" type="datetime1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3511E-5E19-4C05-BE29-CC62B1D3EE5E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2" name="그룹 1"/>
          <p:cNvGrpSpPr/>
          <p:nvPr userDrawn="1"/>
        </p:nvGrpSpPr>
        <p:grpSpPr>
          <a:xfrm>
            <a:off x="2500640" y="521334"/>
            <a:ext cx="4196812" cy="3873716"/>
            <a:chOff x="2500640" y="521334"/>
            <a:chExt cx="4196812" cy="3873716"/>
          </a:xfrm>
        </p:grpSpPr>
        <p:sp>
          <p:nvSpPr>
            <p:cNvPr id="12" name="타원 11"/>
            <p:cNvSpPr/>
            <p:nvPr userDrawn="1"/>
          </p:nvSpPr>
          <p:spPr>
            <a:xfrm>
              <a:off x="2989554" y="1030734"/>
              <a:ext cx="3164892" cy="3164892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13" name="타원 12"/>
            <p:cNvSpPr/>
            <p:nvPr userDrawn="1"/>
          </p:nvSpPr>
          <p:spPr>
            <a:xfrm>
              <a:off x="2771800" y="764704"/>
              <a:ext cx="3312368" cy="3312368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 userDrawn="1"/>
          </p:nvSpPr>
          <p:spPr>
            <a:xfrm>
              <a:off x="2610822" y="836712"/>
              <a:ext cx="3600400" cy="35283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/>
            <p:cNvSpPr/>
            <p:nvPr userDrawn="1"/>
          </p:nvSpPr>
          <p:spPr>
            <a:xfrm>
              <a:off x="2987811" y="836609"/>
              <a:ext cx="3541145" cy="3261765"/>
            </a:xfrm>
            <a:custGeom>
              <a:avLst/>
              <a:gdLst>
                <a:gd name="connsiteX0" fmla="*/ 0 w 3600400"/>
                <a:gd name="connsiteY0" fmla="*/ 1800200 h 3600400"/>
                <a:gd name="connsiteX1" fmla="*/ 1800200 w 3600400"/>
                <a:gd name="connsiteY1" fmla="*/ 0 h 3600400"/>
                <a:gd name="connsiteX2" fmla="*/ 3600400 w 3600400"/>
                <a:gd name="connsiteY2" fmla="*/ 1800200 h 3600400"/>
                <a:gd name="connsiteX3" fmla="*/ 1800200 w 3600400"/>
                <a:gd name="connsiteY3" fmla="*/ 3600400 h 3600400"/>
                <a:gd name="connsiteX4" fmla="*/ 0 w 3600400"/>
                <a:gd name="connsiteY4" fmla="*/ 1800200 h 3600400"/>
                <a:gd name="connsiteX0" fmla="*/ 0 w 3600400"/>
                <a:gd name="connsiteY0" fmla="*/ 1800200 h 3405667"/>
                <a:gd name="connsiteX1" fmla="*/ 1800200 w 3600400"/>
                <a:gd name="connsiteY1" fmla="*/ 0 h 3405667"/>
                <a:gd name="connsiteX2" fmla="*/ 3600400 w 3600400"/>
                <a:gd name="connsiteY2" fmla="*/ 1800200 h 3405667"/>
                <a:gd name="connsiteX3" fmla="*/ 1800200 w 3600400"/>
                <a:gd name="connsiteY3" fmla="*/ 3405667 h 3405667"/>
                <a:gd name="connsiteX4" fmla="*/ 0 w 3600400"/>
                <a:gd name="connsiteY4" fmla="*/ 1800200 h 3405667"/>
                <a:gd name="connsiteX0" fmla="*/ 16 w 3600416"/>
                <a:gd name="connsiteY0" fmla="*/ 1656266 h 3261733"/>
                <a:gd name="connsiteX1" fmla="*/ 1825616 w 3600416"/>
                <a:gd name="connsiteY1" fmla="*/ 0 h 3261733"/>
                <a:gd name="connsiteX2" fmla="*/ 3600416 w 3600416"/>
                <a:gd name="connsiteY2" fmla="*/ 1656266 h 3261733"/>
                <a:gd name="connsiteX3" fmla="*/ 1800216 w 3600416"/>
                <a:gd name="connsiteY3" fmla="*/ 3261733 h 3261733"/>
                <a:gd name="connsiteX4" fmla="*/ 16 w 3600416"/>
                <a:gd name="connsiteY4" fmla="*/ 1656266 h 3261733"/>
                <a:gd name="connsiteX0" fmla="*/ 12 w 3541145"/>
                <a:gd name="connsiteY0" fmla="*/ 1656286 h 3261765"/>
                <a:gd name="connsiteX1" fmla="*/ 1825612 w 3541145"/>
                <a:gd name="connsiteY1" fmla="*/ 20 h 3261765"/>
                <a:gd name="connsiteX2" fmla="*/ 3541145 w 3541145"/>
                <a:gd name="connsiteY2" fmla="*/ 1630886 h 3261765"/>
                <a:gd name="connsiteX3" fmla="*/ 1800212 w 3541145"/>
                <a:gd name="connsiteY3" fmla="*/ 3261753 h 3261765"/>
                <a:gd name="connsiteX4" fmla="*/ 12 w 3541145"/>
                <a:gd name="connsiteY4" fmla="*/ 1656286 h 3261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1145" h="3261765">
                  <a:moveTo>
                    <a:pt x="12" y="1656286"/>
                  </a:moveTo>
                  <a:cubicBezTo>
                    <a:pt x="4245" y="1112664"/>
                    <a:pt x="1235423" y="4253"/>
                    <a:pt x="1825612" y="20"/>
                  </a:cubicBezTo>
                  <a:cubicBezTo>
                    <a:pt x="2415801" y="-4213"/>
                    <a:pt x="3541145" y="636663"/>
                    <a:pt x="3541145" y="1630886"/>
                  </a:cubicBezTo>
                  <a:cubicBezTo>
                    <a:pt x="3541145" y="2625109"/>
                    <a:pt x="2390401" y="3257520"/>
                    <a:pt x="1800212" y="3261753"/>
                  </a:cubicBezTo>
                  <a:cubicBezTo>
                    <a:pt x="1210023" y="3265986"/>
                    <a:pt x="-4221" y="2199908"/>
                    <a:pt x="12" y="165628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 userDrawn="1"/>
          </p:nvSpPr>
          <p:spPr>
            <a:xfrm>
              <a:off x="3372369" y="1232756"/>
              <a:ext cx="2863520" cy="2664296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 userDrawn="1"/>
          </p:nvSpPr>
          <p:spPr>
            <a:xfrm rot="20237344">
              <a:off x="2500640" y="866303"/>
              <a:ext cx="4196812" cy="3168476"/>
            </a:xfrm>
            <a:custGeom>
              <a:avLst/>
              <a:gdLst>
                <a:gd name="connsiteX0" fmla="*/ 0 w 3977402"/>
                <a:gd name="connsiteY0" fmla="*/ 1584176 h 3168352"/>
                <a:gd name="connsiteX1" fmla="*/ 1988701 w 3977402"/>
                <a:gd name="connsiteY1" fmla="*/ 0 h 3168352"/>
                <a:gd name="connsiteX2" fmla="*/ 3977402 w 3977402"/>
                <a:gd name="connsiteY2" fmla="*/ 1584176 h 3168352"/>
                <a:gd name="connsiteX3" fmla="*/ 1988701 w 3977402"/>
                <a:gd name="connsiteY3" fmla="*/ 3168352 h 3168352"/>
                <a:gd name="connsiteX4" fmla="*/ 0 w 3977402"/>
                <a:gd name="connsiteY4" fmla="*/ 1584176 h 3168352"/>
                <a:gd name="connsiteX0" fmla="*/ 0 w 4196812"/>
                <a:gd name="connsiteY0" fmla="*/ 1584236 h 3168476"/>
                <a:gd name="connsiteX1" fmla="*/ 1988701 w 4196812"/>
                <a:gd name="connsiteY1" fmla="*/ 60 h 3168476"/>
                <a:gd name="connsiteX2" fmla="*/ 4196812 w 4196812"/>
                <a:gd name="connsiteY2" fmla="*/ 1630174 h 3168476"/>
                <a:gd name="connsiteX3" fmla="*/ 1988701 w 4196812"/>
                <a:gd name="connsiteY3" fmla="*/ 3168412 h 3168476"/>
                <a:gd name="connsiteX4" fmla="*/ 0 w 4196812"/>
                <a:gd name="connsiteY4" fmla="*/ 1584236 h 316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6812" h="3168476">
                  <a:moveTo>
                    <a:pt x="0" y="1584236"/>
                  </a:moveTo>
                  <a:cubicBezTo>
                    <a:pt x="0" y="709320"/>
                    <a:pt x="1289232" y="-7596"/>
                    <a:pt x="1988701" y="60"/>
                  </a:cubicBezTo>
                  <a:cubicBezTo>
                    <a:pt x="2688170" y="7716"/>
                    <a:pt x="4196812" y="755258"/>
                    <a:pt x="4196812" y="1630174"/>
                  </a:cubicBezTo>
                  <a:cubicBezTo>
                    <a:pt x="4196812" y="2505090"/>
                    <a:pt x="2688170" y="3176068"/>
                    <a:pt x="1988701" y="3168412"/>
                  </a:cubicBezTo>
                  <a:cubicBezTo>
                    <a:pt x="1289232" y="3160756"/>
                    <a:pt x="0" y="2459152"/>
                    <a:pt x="0" y="158423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 userDrawn="1"/>
          </p:nvSpPr>
          <p:spPr>
            <a:xfrm rot="17245636">
              <a:off x="2536709" y="923296"/>
              <a:ext cx="3873716" cy="30697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50023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800" kern="1200">
          <a:solidFill>
            <a:srgbClr val="FFC000"/>
          </a:solidFill>
          <a:latin typeface="HY견고딕" panose="02030600000101010101" pitchFamily="18" charset="-127"/>
          <a:ea typeface="HY견고딕" panose="02030600000101010101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719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신입 비즈니스 매너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68313" y="1268412"/>
            <a:ext cx="8229600" cy="48974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0C8F1-C2A4-46DF-9397-4DF604B0D9A0}" type="datetime1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3511E-5E19-4C05-BE29-CC62B1D3EE5E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9" name="그룹 8"/>
          <p:cNvGrpSpPr/>
          <p:nvPr userDrawn="1"/>
        </p:nvGrpSpPr>
        <p:grpSpPr>
          <a:xfrm>
            <a:off x="-3693449" y="1268413"/>
            <a:ext cx="8996239" cy="8303657"/>
            <a:chOff x="2500640" y="521334"/>
            <a:chExt cx="4196812" cy="3873716"/>
          </a:xfrm>
        </p:grpSpPr>
        <p:sp>
          <p:nvSpPr>
            <p:cNvPr id="11" name="타원 10"/>
            <p:cNvSpPr/>
            <p:nvPr userDrawn="1"/>
          </p:nvSpPr>
          <p:spPr>
            <a:xfrm>
              <a:off x="2989554" y="1030734"/>
              <a:ext cx="3164892" cy="3164892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12" name="타원 11"/>
            <p:cNvSpPr/>
            <p:nvPr userDrawn="1"/>
          </p:nvSpPr>
          <p:spPr>
            <a:xfrm>
              <a:off x="2771800" y="764704"/>
              <a:ext cx="3312368" cy="3312368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 userDrawn="1"/>
          </p:nvSpPr>
          <p:spPr>
            <a:xfrm>
              <a:off x="2610822" y="836712"/>
              <a:ext cx="3600400" cy="35283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4"/>
            <p:cNvSpPr/>
            <p:nvPr userDrawn="1"/>
          </p:nvSpPr>
          <p:spPr>
            <a:xfrm>
              <a:off x="2987811" y="836609"/>
              <a:ext cx="3541145" cy="3261765"/>
            </a:xfrm>
            <a:custGeom>
              <a:avLst/>
              <a:gdLst>
                <a:gd name="connsiteX0" fmla="*/ 0 w 3600400"/>
                <a:gd name="connsiteY0" fmla="*/ 1800200 h 3600400"/>
                <a:gd name="connsiteX1" fmla="*/ 1800200 w 3600400"/>
                <a:gd name="connsiteY1" fmla="*/ 0 h 3600400"/>
                <a:gd name="connsiteX2" fmla="*/ 3600400 w 3600400"/>
                <a:gd name="connsiteY2" fmla="*/ 1800200 h 3600400"/>
                <a:gd name="connsiteX3" fmla="*/ 1800200 w 3600400"/>
                <a:gd name="connsiteY3" fmla="*/ 3600400 h 3600400"/>
                <a:gd name="connsiteX4" fmla="*/ 0 w 3600400"/>
                <a:gd name="connsiteY4" fmla="*/ 1800200 h 3600400"/>
                <a:gd name="connsiteX0" fmla="*/ 0 w 3600400"/>
                <a:gd name="connsiteY0" fmla="*/ 1800200 h 3405667"/>
                <a:gd name="connsiteX1" fmla="*/ 1800200 w 3600400"/>
                <a:gd name="connsiteY1" fmla="*/ 0 h 3405667"/>
                <a:gd name="connsiteX2" fmla="*/ 3600400 w 3600400"/>
                <a:gd name="connsiteY2" fmla="*/ 1800200 h 3405667"/>
                <a:gd name="connsiteX3" fmla="*/ 1800200 w 3600400"/>
                <a:gd name="connsiteY3" fmla="*/ 3405667 h 3405667"/>
                <a:gd name="connsiteX4" fmla="*/ 0 w 3600400"/>
                <a:gd name="connsiteY4" fmla="*/ 1800200 h 3405667"/>
                <a:gd name="connsiteX0" fmla="*/ 16 w 3600416"/>
                <a:gd name="connsiteY0" fmla="*/ 1656266 h 3261733"/>
                <a:gd name="connsiteX1" fmla="*/ 1825616 w 3600416"/>
                <a:gd name="connsiteY1" fmla="*/ 0 h 3261733"/>
                <a:gd name="connsiteX2" fmla="*/ 3600416 w 3600416"/>
                <a:gd name="connsiteY2" fmla="*/ 1656266 h 3261733"/>
                <a:gd name="connsiteX3" fmla="*/ 1800216 w 3600416"/>
                <a:gd name="connsiteY3" fmla="*/ 3261733 h 3261733"/>
                <a:gd name="connsiteX4" fmla="*/ 16 w 3600416"/>
                <a:gd name="connsiteY4" fmla="*/ 1656266 h 3261733"/>
                <a:gd name="connsiteX0" fmla="*/ 12 w 3541145"/>
                <a:gd name="connsiteY0" fmla="*/ 1656286 h 3261765"/>
                <a:gd name="connsiteX1" fmla="*/ 1825612 w 3541145"/>
                <a:gd name="connsiteY1" fmla="*/ 20 h 3261765"/>
                <a:gd name="connsiteX2" fmla="*/ 3541145 w 3541145"/>
                <a:gd name="connsiteY2" fmla="*/ 1630886 h 3261765"/>
                <a:gd name="connsiteX3" fmla="*/ 1800212 w 3541145"/>
                <a:gd name="connsiteY3" fmla="*/ 3261753 h 3261765"/>
                <a:gd name="connsiteX4" fmla="*/ 12 w 3541145"/>
                <a:gd name="connsiteY4" fmla="*/ 1656286 h 3261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1145" h="3261765">
                  <a:moveTo>
                    <a:pt x="12" y="1656286"/>
                  </a:moveTo>
                  <a:cubicBezTo>
                    <a:pt x="4245" y="1112664"/>
                    <a:pt x="1235423" y="4253"/>
                    <a:pt x="1825612" y="20"/>
                  </a:cubicBezTo>
                  <a:cubicBezTo>
                    <a:pt x="2415801" y="-4213"/>
                    <a:pt x="3541145" y="636663"/>
                    <a:pt x="3541145" y="1630886"/>
                  </a:cubicBezTo>
                  <a:cubicBezTo>
                    <a:pt x="3541145" y="2625109"/>
                    <a:pt x="2390401" y="3257520"/>
                    <a:pt x="1800212" y="3261753"/>
                  </a:cubicBezTo>
                  <a:cubicBezTo>
                    <a:pt x="1210023" y="3265986"/>
                    <a:pt x="-4221" y="2199908"/>
                    <a:pt x="12" y="165628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/>
            <p:cNvSpPr/>
            <p:nvPr userDrawn="1"/>
          </p:nvSpPr>
          <p:spPr>
            <a:xfrm>
              <a:off x="3372369" y="1232756"/>
              <a:ext cx="2863520" cy="2664296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7"/>
            <p:cNvSpPr/>
            <p:nvPr userDrawn="1"/>
          </p:nvSpPr>
          <p:spPr>
            <a:xfrm rot="20237344">
              <a:off x="2500640" y="866303"/>
              <a:ext cx="4196812" cy="3168476"/>
            </a:xfrm>
            <a:custGeom>
              <a:avLst/>
              <a:gdLst>
                <a:gd name="connsiteX0" fmla="*/ 0 w 3977402"/>
                <a:gd name="connsiteY0" fmla="*/ 1584176 h 3168352"/>
                <a:gd name="connsiteX1" fmla="*/ 1988701 w 3977402"/>
                <a:gd name="connsiteY1" fmla="*/ 0 h 3168352"/>
                <a:gd name="connsiteX2" fmla="*/ 3977402 w 3977402"/>
                <a:gd name="connsiteY2" fmla="*/ 1584176 h 3168352"/>
                <a:gd name="connsiteX3" fmla="*/ 1988701 w 3977402"/>
                <a:gd name="connsiteY3" fmla="*/ 3168352 h 3168352"/>
                <a:gd name="connsiteX4" fmla="*/ 0 w 3977402"/>
                <a:gd name="connsiteY4" fmla="*/ 1584176 h 3168352"/>
                <a:gd name="connsiteX0" fmla="*/ 0 w 4196812"/>
                <a:gd name="connsiteY0" fmla="*/ 1584236 h 3168476"/>
                <a:gd name="connsiteX1" fmla="*/ 1988701 w 4196812"/>
                <a:gd name="connsiteY1" fmla="*/ 60 h 3168476"/>
                <a:gd name="connsiteX2" fmla="*/ 4196812 w 4196812"/>
                <a:gd name="connsiteY2" fmla="*/ 1630174 h 3168476"/>
                <a:gd name="connsiteX3" fmla="*/ 1988701 w 4196812"/>
                <a:gd name="connsiteY3" fmla="*/ 3168412 h 3168476"/>
                <a:gd name="connsiteX4" fmla="*/ 0 w 4196812"/>
                <a:gd name="connsiteY4" fmla="*/ 1584236 h 316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6812" h="3168476">
                  <a:moveTo>
                    <a:pt x="0" y="1584236"/>
                  </a:moveTo>
                  <a:cubicBezTo>
                    <a:pt x="0" y="709320"/>
                    <a:pt x="1289232" y="-7596"/>
                    <a:pt x="1988701" y="60"/>
                  </a:cubicBezTo>
                  <a:cubicBezTo>
                    <a:pt x="2688170" y="7716"/>
                    <a:pt x="4196812" y="755258"/>
                    <a:pt x="4196812" y="1630174"/>
                  </a:cubicBezTo>
                  <a:cubicBezTo>
                    <a:pt x="4196812" y="2505090"/>
                    <a:pt x="2688170" y="3176068"/>
                    <a:pt x="1988701" y="3168412"/>
                  </a:cubicBezTo>
                  <a:cubicBezTo>
                    <a:pt x="1289232" y="3160756"/>
                    <a:pt x="0" y="2459152"/>
                    <a:pt x="0" y="1584236"/>
                  </a:cubicBezTo>
                  <a:close/>
                </a:path>
              </a:pathLst>
            </a:cu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 userDrawn="1"/>
          </p:nvSpPr>
          <p:spPr>
            <a:xfrm rot="17245636">
              <a:off x="2536709" y="923296"/>
              <a:ext cx="3873716" cy="306979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/>
          <p:cNvGrpSpPr/>
          <p:nvPr userDrawn="1"/>
        </p:nvGrpSpPr>
        <p:grpSpPr>
          <a:xfrm>
            <a:off x="1672557" y="4636153"/>
            <a:ext cx="1210588" cy="2150485"/>
            <a:chOff x="4227995" y="3280692"/>
            <a:chExt cx="1210588" cy="2150485"/>
          </a:xfrm>
        </p:grpSpPr>
        <p:sp>
          <p:nvSpPr>
            <p:cNvPr id="20" name="직사각형 19"/>
            <p:cNvSpPr/>
            <p:nvPr userDrawn="1"/>
          </p:nvSpPr>
          <p:spPr>
            <a:xfrm>
              <a:off x="4403524" y="3280692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en-US" altLang="ko-KR" sz="8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21" name="직사각형 20"/>
            <p:cNvSpPr/>
            <p:nvPr userDrawn="1"/>
          </p:nvSpPr>
          <p:spPr>
            <a:xfrm>
              <a:off x="4227995" y="4107738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♡</a:t>
              </a:r>
              <a:endParaRPr lang="ko-KR" altLang="en-US" sz="8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grpSp>
        <p:nvGrpSpPr>
          <p:cNvPr id="22" name="그룹 21"/>
          <p:cNvGrpSpPr/>
          <p:nvPr userDrawn="1"/>
        </p:nvGrpSpPr>
        <p:grpSpPr>
          <a:xfrm>
            <a:off x="-91620" y="4409553"/>
            <a:ext cx="1210588" cy="2125773"/>
            <a:chOff x="4227995" y="3487106"/>
            <a:chExt cx="1210588" cy="2125773"/>
          </a:xfrm>
        </p:grpSpPr>
        <p:sp>
          <p:nvSpPr>
            <p:cNvPr id="23" name="직사각형 22"/>
            <p:cNvSpPr/>
            <p:nvPr userDrawn="1"/>
          </p:nvSpPr>
          <p:spPr>
            <a:xfrm>
              <a:off x="4403524" y="3487106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8000" dirty="0"/>
            </a:p>
          </p:txBody>
        </p:sp>
        <p:sp>
          <p:nvSpPr>
            <p:cNvPr id="24" name="직사각형 23"/>
            <p:cNvSpPr/>
            <p:nvPr userDrawn="1"/>
          </p:nvSpPr>
          <p:spPr>
            <a:xfrm>
              <a:off x="4227995" y="4289440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♠</a:t>
              </a:r>
              <a:endParaRPr lang="ko-KR" altLang="en-US" sz="8000" dirty="0"/>
            </a:p>
          </p:txBody>
        </p:sp>
      </p:grpSp>
      <p:grpSp>
        <p:nvGrpSpPr>
          <p:cNvPr id="25" name="그룹 24"/>
          <p:cNvGrpSpPr/>
          <p:nvPr userDrawn="1"/>
        </p:nvGrpSpPr>
        <p:grpSpPr>
          <a:xfrm>
            <a:off x="750038" y="4095647"/>
            <a:ext cx="1210588" cy="2213078"/>
            <a:chOff x="4227995" y="3244334"/>
            <a:chExt cx="1210588" cy="2213078"/>
          </a:xfrm>
        </p:grpSpPr>
        <p:sp>
          <p:nvSpPr>
            <p:cNvPr id="26" name="직사각형 25"/>
            <p:cNvSpPr/>
            <p:nvPr userDrawn="1"/>
          </p:nvSpPr>
          <p:spPr>
            <a:xfrm>
              <a:off x="4403524" y="3244334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8000" dirty="0"/>
            </a:p>
          </p:txBody>
        </p:sp>
        <p:sp>
          <p:nvSpPr>
            <p:cNvPr id="27" name="직사각형 26"/>
            <p:cNvSpPr/>
            <p:nvPr userDrawn="1"/>
          </p:nvSpPr>
          <p:spPr>
            <a:xfrm>
              <a:off x="4227995" y="4133973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◇</a:t>
              </a:r>
              <a:endParaRPr lang="ko-KR" altLang="en-US" sz="8000" dirty="0"/>
            </a:p>
          </p:txBody>
        </p:sp>
      </p:grpSp>
      <p:grpSp>
        <p:nvGrpSpPr>
          <p:cNvPr id="28" name="그룹 27"/>
          <p:cNvGrpSpPr/>
          <p:nvPr userDrawn="1"/>
        </p:nvGrpSpPr>
        <p:grpSpPr>
          <a:xfrm>
            <a:off x="2514216" y="3891099"/>
            <a:ext cx="1210588" cy="2103720"/>
            <a:chOff x="3238510" y="1264801"/>
            <a:chExt cx="1210588" cy="2103720"/>
          </a:xfrm>
        </p:grpSpPr>
        <p:sp>
          <p:nvSpPr>
            <p:cNvPr id="29" name="직사각형 28"/>
            <p:cNvSpPr/>
            <p:nvPr userDrawn="1"/>
          </p:nvSpPr>
          <p:spPr>
            <a:xfrm>
              <a:off x="3238510" y="2045082"/>
              <a:ext cx="1210588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80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♣</a:t>
              </a:r>
              <a:endParaRPr lang="ko-KR" altLang="en-US" sz="8000" dirty="0"/>
            </a:p>
          </p:txBody>
        </p:sp>
        <p:sp>
          <p:nvSpPr>
            <p:cNvPr id="30" name="직사각형 29"/>
            <p:cNvSpPr/>
            <p:nvPr userDrawn="1"/>
          </p:nvSpPr>
          <p:spPr>
            <a:xfrm>
              <a:off x="3414039" y="1264801"/>
              <a:ext cx="859531" cy="13234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80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80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18" name="타원 17"/>
          <p:cNvSpPr/>
          <p:nvPr userDrawn="1"/>
        </p:nvSpPr>
        <p:spPr>
          <a:xfrm>
            <a:off x="-3780928" y="1125537"/>
            <a:ext cx="9433048" cy="8856191"/>
          </a:xfrm>
          <a:prstGeom prst="ellipse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853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spcBef>
          <a:spcPct val="0"/>
        </a:spcBef>
        <a:buNone/>
        <a:defRPr sz="2800" kern="1200">
          <a:solidFill>
            <a:srgbClr val="FFC000"/>
          </a:solidFill>
          <a:latin typeface="HY견고딕" panose="02030600000101010101" pitchFamily="18" charset="-127"/>
          <a:ea typeface="HY견고딕" panose="02030600000101010101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HY견고딕" panose="02030600000101010101" pitchFamily="18" charset="-127"/>
          <a:ea typeface="HY견고딕" panose="02030600000101010101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18800"/>
            <a:ext cx="8229600" cy="43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신입 비즈니스 매너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68413"/>
            <a:ext cx="8229600" cy="4857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내용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2551E-DFDE-4F07-88F2-2ECBDDC7C712}" type="datetime1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3511E-5E19-4C05-BE29-CC62B1D3EE5E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0" y="532257"/>
            <a:ext cx="9144000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 userDrawn="1"/>
        </p:nvGrpSpPr>
        <p:grpSpPr>
          <a:xfrm>
            <a:off x="8765014" y="-27383"/>
            <a:ext cx="415498" cy="599863"/>
            <a:chOff x="4354728" y="3358101"/>
            <a:chExt cx="415498" cy="599863"/>
          </a:xfrm>
        </p:grpSpPr>
        <p:sp>
          <p:nvSpPr>
            <p:cNvPr id="11" name="직사각형 10"/>
            <p:cNvSpPr/>
            <p:nvPr userDrawn="1"/>
          </p:nvSpPr>
          <p:spPr>
            <a:xfrm>
              <a:off x="4403527" y="3358101"/>
              <a:ext cx="336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8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en-US" altLang="ko-KR" sz="1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12" name="직사각형 11"/>
            <p:cNvSpPr/>
            <p:nvPr userDrawn="1"/>
          </p:nvSpPr>
          <p:spPr>
            <a:xfrm>
              <a:off x="4354728" y="3588632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♡</a:t>
              </a:r>
              <a:endParaRPr lang="ko-KR" altLang="en-US" sz="18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grpSp>
        <p:nvGrpSpPr>
          <p:cNvPr id="13" name="그룹 12"/>
          <p:cNvGrpSpPr/>
          <p:nvPr userDrawn="1"/>
        </p:nvGrpSpPr>
        <p:grpSpPr>
          <a:xfrm>
            <a:off x="7884934" y="-27383"/>
            <a:ext cx="415498" cy="602939"/>
            <a:chOff x="4348616" y="3534731"/>
            <a:chExt cx="415498" cy="602938"/>
          </a:xfrm>
        </p:grpSpPr>
        <p:sp>
          <p:nvSpPr>
            <p:cNvPr id="14" name="직사각형 13"/>
            <p:cNvSpPr/>
            <p:nvPr userDrawn="1"/>
          </p:nvSpPr>
          <p:spPr>
            <a:xfrm>
              <a:off x="4392905" y="3534731"/>
              <a:ext cx="336952" cy="369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1800" dirty="0"/>
            </a:p>
          </p:txBody>
        </p:sp>
        <p:sp>
          <p:nvSpPr>
            <p:cNvPr id="15" name="직사각형 14"/>
            <p:cNvSpPr/>
            <p:nvPr userDrawn="1"/>
          </p:nvSpPr>
          <p:spPr>
            <a:xfrm>
              <a:off x="4348616" y="3768338"/>
              <a:ext cx="415498" cy="369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♠</a:t>
              </a:r>
              <a:endParaRPr lang="ko-KR" altLang="en-US" sz="1800" dirty="0"/>
            </a:p>
          </p:txBody>
        </p:sp>
      </p:grpSp>
      <p:grpSp>
        <p:nvGrpSpPr>
          <p:cNvPr id="16" name="그룹 15"/>
          <p:cNvGrpSpPr/>
          <p:nvPr userDrawn="1"/>
        </p:nvGrpSpPr>
        <p:grpSpPr>
          <a:xfrm>
            <a:off x="8178294" y="-27384"/>
            <a:ext cx="415498" cy="602833"/>
            <a:chOff x="4345201" y="3301853"/>
            <a:chExt cx="415498" cy="602833"/>
          </a:xfrm>
        </p:grpSpPr>
        <p:sp>
          <p:nvSpPr>
            <p:cNvPr id="17" name="직사각형 16"/>
            <p:cNvSpPr/>
            <p:nvPr userDrawn="1"/>
          </p:nvSpPr>
          <p:spPr>
            <a:xfrm>
              <a:off x="4382679" y="3301853"/>
              <a:ext cx="336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8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1800" dirty="0"/>
            </a:p>
          </p:txBody>
        </p:sp>
        <p:sp>
          <p:nvSpPr>
            <p:cNvPr id="18" name="직사각형 17"/>
            <p:cNvSpPr/>
            <p:nvPr userDrawn="1"/>
          </p:nvSpPr>
          <p:spPr>
            <a:xfrm>
              <a:off x="4345201" y="3535354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◇</a:t>
              </a:r>
              <a:endParaRPr lang="ko-KR" altLang="en-US" sz="1800" dirty="0"/>
            </a:p>
          </p:txBody>
        </p:sp>
      </p:grpSp>
      <p:grpSp>
        <p:nvGrpSpPr>
          <p:cNvPr id="19" name="그룹 18"/>
          <p:cNvGrpSpPr/>
          <p:nvPr userDrawn="1"/>
        </p:nvGrpSpPr>
        <p:grpSpPr>
          <a:xfrm rot="10800000" flipV="1">
            <a:off x="8471654" y="-27383"/>
            <a:ext cx="415498" cy="602939"/>
            <a:chOff x="3419837" y="1397336"/>
            <a:chExt cx="415498" cy="602939"/>
          </a:xfrm>
        </p:grpSpPr>
        <p:sp>
          <p:nvSpPr>
            <p:cNvPr id="20" name="직사각형 19"/>
            <p:cNvSpPr/>
            <p:nvPr userDrawn="1"/>
          </p:nvSpPr>
          <p:spPr>
            <a:xfrm>
              <a:off x="3419837" y="1630943"/>
              <a:ext cx="4154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♣</a:t>
              </a:r>
              <a:endParaRPr lang="ko-KR" altLang="en-US" sz="1800" dirty="0"/>
            </a:p>
          </p:txBody>
        </p:sp>
        <p:sp>
          <p:nvSpPr>
            <p:cNvPr id="21" name="직사각형 20"/>
            <p:cNvSpPr/>
            <p:nvPr userDrawn="1"/>
          </p:nvSpPr>
          <p:spPr>
            <a:xfrm>
              <a:off x="3455717" y="1397336"/>
              <a:ext cx="336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8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18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0979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  <p:sldLayoutId id="2147483674" r:id="rId3"/>
    <p:sldLayoutId id="2147483677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spcBef>
          <a:spcPct val="0"/>
        </a:spcBef>
        <a:buNone/>
        <a:defRPr sz="1600" kern="1200">
          <a:solidFill>
            <a:srgbClr val="FFC000"/>
          </a:solidFill>
          <a:latin typeface="HY견고딕" panose="02030600000101010101" pitchFamily="18" charset="-127"/>
          <a:ea typeface="HY견고딕" panose="02030600000101010101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HY견고딕" panose="02030600000101010101" pitchFamily="18" charset="-127"/>
          <a:ea typeface="HY견고딕" panose="02030600000101010101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1581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70021" y="1916832"/>
            <a:ext cx="22252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err="1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Airdnd</a:t>
            </a:r>
            <a:endParaRPr lang="en-US" altLang="ko-KR" sz="4400" dirty="0" smtClean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3511E-5E19-4C05-BE29-CC62B1D3EE5E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7" name="Subtitle 4"/>
          <p:cNvSpPr txBox="1">
            <a:spLocks/>
          </p:cNvSpPr>
          <p:nvPr/>
        </p:nvSpPr>
        <p:spPr bwMode="auto">
          <a:xfrm>
            <a:off x="1371600" y="4581128"/>
            <a:ext cx="6400800" cy="1600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endParaRPr lang="en-US" altLang="ko-KR" sz="1600" dirty="0" smtClean="0">
              <a:latin typeface="Calibri" panose="020F0502020204030204" pitchFamily="34" charset="0"/>
              <a:cs typeface="Times New Roman" pitchFamily="18" charset="0"/>
            </a:endParaRPr>
          </a:p>
          <a:p>
            <a:pPr marL="0" indent="0" algn="ctr">
              <a:buNone/>
              <a:defRPr/>
            </a:pPr>
            <a:r>
              <a:rPr lang="en-US" altLang="ko-KR" b="1" dirty="0" smtClean="0">
                <a:ln w="190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Java A-4</a:t>
            </a:r>
            <a:r>
              <a:rPr lang="en-US" altLang="ko-KR" sz="1600" dirty="0" smtClean="0">
                <a:latin typeface="Calibri" panose="020F0502020204030204" pitchFamily="34" charset="0"/>
                <a:cs typeface="Times New Roman" pitchFamily="18" charset="0"/>
              </a:rPr>
              <a:t/>
            </a:r>
            <a:br>
              <a:rPr lang="en-US" altLang="ko-KR" sz="1600" dirty="0" smtClean="0">
                <a:latin typeface="Calibri" panose="020F0502020204030204" pitchFamily="34" charset="0"/>
                <a:cs typeface="Times New Roman" pitchFamily="18" charset="0"/>
              </a:rPr>
            </a:br>
            <a:r>
              <a:rPr lang="en-US" altLang="ko-K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SK </a:t>
            </a:r>
            <a:r>
              <a:rPr lang="en-US" altLang="ko-KR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Didimdol</a:t>
            </a:r>
            <a:r>
              <a:rPr lang="en-US" altLang="ko-K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 4</a:t>
            </a:r>
            <a:r>
              <a:rPr lang="en-US" altLang="ko-KR" sz="2400" baseline="3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th</a:t>
            </a:r>
            <a:endParaRPr lang="en-US" altLang="ko-KR" sz="24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Times New Roman" pitchFamily="18" charset="0"/>
            </a:endParaRPr>
          </a:p>
          <a:p>
            <a:pPr marL="0" indent="0" algn="ctr">
              <a:buNone/>
              <a:defRPr/>
            </a:pPr>
            <a:r>
              <a:rPr lang="ko-KR" altLang="en-US" sz="1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김형륙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, </a:t>
            </a:r>
            <a:r>
              <a:rPr lang="ko-KR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박혜지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, </a:t>
            </a:r>
            <a:r>
              <a:rPr lang="ko-KR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양정일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, </a:t>
            </a:r>
            <a:r>
              <a:rPr lang="ko-KR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이다예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, </a:t>
            </a:r>
            <a:r>
              <a:rPr lang="ko-KR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이한</a:t>
            </a:r>
            <a:r>
              <a:rPr lang="ko-KR" altLang="en-US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itchFamily="18" charset="0"/>
              </a:rPr>
              <a:t>상</a:t>
            </a:r>
            <a:r>
              <a:rPr lang="en-US" altLang="ko-KR" sz="1800" dirty="0" smtClean="0">
                <a:latin typeface="Calibri" panose="020F0502020204030204" pitchFamily="34" charset="0"/>
                <a:cs typeface="Times New Roman" pitchFamily="18" charset="0"/>
              </a:rPr>
              <a:t/>
            </a:r>
            <a:br>
              <a:rPr lang="en-US" altLang="ko-KR" sz="1800" dirty="0" smtClean="0">
                <a:latin typeface="Calibri" panose="020F0502020204030204" pitchFamily="34" charset="0"/>
                <a:cs typeface="Times New Roman" pitchFamily="18" charset="0"/>
              </a:rPr>
            </a:br>
            <a:endParaRPr lang="ko-KR" altLang="en-US" sz="1800" dirty="0" smtClean="0">
              <a:latin typeface="Calibri" panose="020F0502020204030204" pitchFamily="34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70242" y="2915206"/>
            <a:ext cx="300351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숙소들을 올리고</a:t>
            </a:r>
            <a:r>
              <a:rPr lang="en-US" altLang="ko-KR" sz="1400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예약할 수 있는 </a:t>
            </a:r>
            <a:endParaRPr lang="en-US" altLang="ko-KR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커뮤니티 플랫폼</a:t>
            </a:r>
            <a:endParaRPr lang="en-US" altLang="ko-KR" sz="1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2000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smtClean="0">
                <a:solidFill>
                  <a:schemeClr val="tx1"/>
                </a:solidFill>
              </a:rPr>
              <a:t>DB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</a:t>
            </a:r>
            <a:r>
              <a:rPr lang="ko-KR" altLang="en-US" sz="2400" b="1" dirty="0">
                <a:solidFill>
                  <a:schemeClr val="tx1"/>
                </a:solidFill>
              </a:rPr>
              <a:t>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2286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kumimoji="0" lang="en-US" altLang="ko-KR" dirty="0"/>
          </a:p>
          <a:p>
            <a:endParaRPr kumimoji="0" lang="en-US" altLang="ko-KR" dirty="0"/>
          </a:p>
        </p:txBody>
      </p:sp>
      <p:pic>
        <p:nvPicPr>
          <p:cNvPr id="2050" name="Picture 2" descr="C:\Users\user\Dropbox\2017 SK고용 디딤돌 JAVA-A\프로젝트\17 Database Design\Table Diagram v0.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924" y="700482"/>
            <a:ext cx="4824152" cy="568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9611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7217823" y="2636912"/>
            <a:ext cx="158575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400" dirty="0"/>
              <a:t>01 </a:t>
            </a:r>
            <a:r>
              <a:rPr lang="ko-KR" altLang="en-US" sz="1400" dirty="0"/>
              <a:t>프로젝트 개요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02 </a:t>
            </a:r>
            <a:r>
              <a:rPr lang="ko-KR" altLang="en-US" sz="1400" dirty="0" smtClean="0"/>
              <a:t>다이어그</a:t>
            </a:r>
            <a:r>
              <a:rPr lang="ko-KR" altLang="en-US" sz="1400" dirty="0"/>
              <a:t>램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b="1" dirty="0"/>
              <a:t>03 </a:t>
            </a:r>
            <a:r>
              <a:rPr lang="ko-KR" altLang="en-US" b="1" dirty="0"/>
              <a:t>화면구성</a:t>
            </a:r>
            <a:endParaRPr lang="en-US" altLang="ko-KR" b="1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04 </a:t>
            </a:r>
            <a:r>
              <a:rPr lang="ko-KR" altLang="en-US" sz="1400" dirty="0"/>
              <a:t>시연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05 </a:t>
            </a:r>
            <a:r>
              <a:rPr lang="ko-KR" altLang="en-US" sz="1400" dirty="0"/>
              <a:t>개발 후기</a:t>
            </a:r>
          </a:p>
          <a:p>
            <a:pPr algn="r">
              <a:lnSpc>
                <a:spcPct val="150000"/>
              </a:lnSpc>
            </a:pP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558509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메인 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266826"/>
            <a:ext cx="8457590" cy="43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427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회원가입 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75" y="1269240"/>
            <a:ext cx="8422892" cy="43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170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로그</a:t>
            </a:r>
            <a:r>
              <a:rPr lang="ko-KR" altLang="en-US" sz="2000" dirty="0">
                <a:solidFill>
                  <a:schemeClr val="tx1"/>
                </a:solidFill>
              </a:rPr>
              <a:t>인</a:t>
            </a:r>
            <a:r>
              <a:rPr lang="ko-KR" altLang="en-US" sz="2000" dirty="0" smtClean="0">
                <a:solidFill>
                  <a:schemeClr val="tx1"/>
                </a:solidFill>
              </a:rPr>
              <a:t> 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68413"/>
            <a:ext cx="8422892" cy="43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922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마</a:t>
            </a:r>
            <a:r>
              <a:rPr lang="ko-KR" altLang="en-US" sz="2000" dirty="0">
                <a:solidFill>
                  <a:schemeClr val="tx1"/>
                </a:solidFill>
              </a:rPr>
              <a:t>이</a:t>
            </a:r>
            <a:r>
              <a:rPr lang="ko-KR" altLang="en-US" sz="2000" dirty="0" smtClean="0">
                <a:solidFill>
                  <a:schemeClr val="tx1"/>
                </a:solidFill>
              </a:rPr>
              <a:t> 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7" y="1268760"/>
            <a:ext cx="8502639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14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개인정보 수정 페이지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67" y="1340768"/>
            <a:ext cx="8752066" cy="413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42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예약리스</a:t>
            </a:r>
            <a:r>
              <a:rPr lang="ko-KR" altLang="en-US" sz="2000" dirty="0">
                <a:solidFill>
                  <a:schemeClr val="tx1"/>
                </a:solidFill>
              </a:rPr>
              <a:t>트</a:t>
            </a:r>
            <a:r>
              <a:rPr lang="ko-KR" altLang="en-US" sz="2000" dirty="0" smtClean="0">
                <a:solidFill>
                  <a:schemeClr val="tx1"/>
                </a:solidFill>
              </a:rPr>
              <a:t> 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340768"/>
            <a:ext cx="8585942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0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smtClean="0">
                <a:solidFill>
                  <a:schemeClr val="tx1"/>
                </a:solidFill>
              </a:rPr>
              <a:t>예약 수정 </a:t>
            </a:r>
            <a:r>
              <a:rPr lang="ko-KR" altLang="en-US" sz="2000" dirty="0" smtClean="0">
                <a:solidFill>
                  <a:schemeClr val="tx1"/>
                </a:solidFill>
              </a:rPr>
              <a:t>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268760"/>
            <a:ext cx="8794599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err="1" smtClean="0">
                <a:solidFill>
                  <a:schemeClr val="tx1"/>
                </a:solidFill>
              </a:rPr>
              <a:t>숙박</a:t>
            </a:r>
            <a:r>
              <a:rPr lang="ko-KR" altLang="en-US" sz="2000" dirty="0" err="1">
                <a:solidFill>
                  <a:schemeClr val="tx1"/>
                </a:solidFill>
              </a:rPr>
              <a:t>지</a:t>
            </a:r>
            <a:r>
              <a:rPr lang="ko-KR" altLang="en-US" sz="2000" dirty="0" err="1" smtClean="0">
                <a:solidFill>
                  <a:schemeClr val="tx1"/>
                </a:solidFill>
              </a:rPr>
              <a:t>리스트</a:t>
            </a:r>
            <a:r>
              <a:rPr lang="ko-KR" altLang="en-US" sz="2000" dirty="0" smtClean="0">
                <a:solidFill>
                  <a:schemeClr val="tx1"/>
                </a:solidFill>
              </a:rPr>
              <a:t> 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38" y="1412776"/>
            <a:ext cx="8599381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9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3511E-5E19-4C05-BE29-CC62B1D3EE5E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34908" y="2240893"/>
            <a:ext cx="6874184" cy="237621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88024" y="2459504"/>
            <a:ext cx="29162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01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프로젝트 개요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02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다이어그램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03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화면구성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04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시연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r>
              <a:rPr lang="en-US" altLang="ko-KR" sz="2400" b="1" dirty="0" smtClean="0">
                <a:solidFill>
                  <a:schemeClr val="bg1"/>
                </a:solidFill>
              </a:rPr>
              <a:t>05 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개발 후기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79712" y="3069295"/>
            <a:ext cx="1728192" cy="719410"/>
          </a:xfrm>
        </p:spPr>
        <p:txBody>
          <a:bodyPr>
            <a:no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</a:rPr>
              <a:t>INDEX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50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err="1" smtClean="0">
                <a:solidFill>
                  <a:schemeClr val="tx1"/>
                </a:solidFill>
              </a:rPr>
              <a:t>숙박지</a:t>
            </a:r>
            <a:r>
              <a:rPr lang="ko-KR" altLang="en-US" sz="2000" dirty="0" smtClean="0">
                <a:solidFill>
                  <a:schemeClr val="tx1"/>
                </a:solidFill>
              </a:rPr>
              <a:t> 등록 및 수정 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79" y="1340768"/>
            <a:ext cx="8678842" cy="409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0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검색 결과 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76" y="1412776"/>
            <a:ext cx="8430950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42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화</a:t>
            </a:r>
            <a:r>
              <a:rPr lang="ko-KR" altLang="en-US" sz="2400" b="1" dirty="0">
                <a:solidFill>
                  <a:schemeClr val="tx1"/>
                </a:solidFill>
              </a:rPr>
              <a:t>면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구성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숙박 상세 정보 페이</a:t>
            </a:r>
            <a:r>
              <a:rPr lang="ko-KR" altLang="en-US" sz="2000" dirty="0">
                <a:solidFill>
                  <a:schemeClr val="tx1"/>
                </a:solidFill>
              </a:rPr>
              <a:t>지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74336"/>
            <a:ext cx="8388424" cy="471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95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7217823" y="2348880"/>
            <a:ext cx="158575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400" dirty="0"/>
              <a:t>01 </a:t>
            </a:r>
            <a:r>
              <a:rPr lang="ko-KR" altLang="en-US" sz="1400" dirty="0"/>
              <a:t>프로젝트 개요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02 </a:t>
            </a:r>
            <a:r>
              <a:rPr lang="ko-KR" altLang="en-US" sz="1400" dirty="0" smtClean="0"/>
              <a:t>다이어그</a:t>
            </a:r>
            <a:r>
              <a:rPr lang="ko-KR" altLang="en-US" sz="1400" dirty="0"/>
              <a:t>램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03 </a:t>
            </a:r>
            <a:r>
              <a:rPr lang="ko-KR" altLang="en-US" sz="1400" dirty="0"/>
              <a:t>화면구성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b="1" dirty="0"/>
              <a:t>04 </a:t>
            </a:r>
            <a:r>
              <a:rPr lang="ko-KR" altLang="en-US" b="1" dirty="0"/>
              <a:t>시연</a:t>
            </a:r>
            <a:endParaRPr lang="en-US" altLang="ko-KR" b="1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05 </a:t>
            </a:r>
            <a:r>
              <a:rPr lang="ko-KR" altLang="en-US" sz="1400" dirty="0"/>
              <a:t>개발 후기</a:t>
            </a:r>
          </a:p>
          <a:p>
            <a:pPr algn="r">
              <a:lnSpc>
                <a:spcPct val="150000"/>
              </a:lnSpc>
            </a:pP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100307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시연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2286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9088" lvl="1" indent="0">
              <a:buNone/>
            </a:pPr>
            <a:r>
              <a:rPr kumimoji="0" lang="en-US" altLang="ko-KR" dirty="0" smtClean="0"/>
              <a:t>		</a:t>
            </a:r>
            <a:endParaRPr kumimoji="0" lang="en-US" altLang="ko-KR" dirty="0"/>
          </a:p>
          <a:p>
            <a:endParaRPr kumimoji="0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1008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7217823" y="1988840"/>
            <a:ext cx="158575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400" dirty="0"/>
              <a:t>01 </a:t>
            </a:r>
            <a:r>
              <a:rPr lang="ko-KR" altLang="en-US" sz="1400" dirty="0"/>
              <a:t>프로젝트 개요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02 </a:t>
            </a:r>
            <a:r>
              <a:rPr lang="ko-KR" altLang="en-US" sz="1400" dirty="0" smtClean="0"/>
              <a:t>다이어그</a:t>
            </a:r>
            <a:r>
              <a:rPr lang="ko-KR" altLang="en-US" sz="1400" dirty="0"/>
              <a:t>램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03 </a:t>
            </a:r>
            <a:r>
              <a:rPr lang="ko-KR" altLang="en-US" sz="1400" dirty="0"/>
              <a:t>화면구성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04 </a:t>
            </a:r>
            <a:r>
              <a:rPr lang="ko-KR" altLang="en-US" sz="1400" dirty="0"/>
              <a:t>시연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b="1" dirty="0"/>
              <a:t>05 </a:t>
            </a:r>
            <a:r>
              <a:rPr lang="ko-KR" altLang="en-US" b="1" dirty="0"/>
              <a:t>개발 후기</a:t>
            </a:r>
          </a:p>
          <a:p>
            <a:pPr algn="r">
              <a:lnSpc>
                <a:spcPct val="150000"/>
              </a:lnSpc>
            </a:pP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1654867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개발후</a:t>
            </a:r>
            <a:r>
              <a:rPr lang="ko-KR" altLang="en-US" sz="2400" b="1" dirty="0">
                <a:solidFill>
                  <a:schemeClr val="tx1"/>
                </a:solidFill>
              </a:rPr>
              <a:t>기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6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아쉬웠던 점</a:t>
            </a:r>
            <a:endParaRPr lang="en-US" altLang="ko-KR" sz="2000" dirty="0" smtClean="0">
              <a:solidFill>
                <a:schemeClr val="tx1"/>
              </a:solidFill>
            </a:endParaRPr>
          </a:p>
          <a:p>
            <a:pPr lvl="1">
              <a:buClrTx/>
            </a:pPr>
            <a:r>
              <a:rPr lang="ko-KR" altLang="en-US" sz="1800" dirty="0" err="1" smtClean="0"/>
              <a:t>예약시</a:t>
            </a:r>
            <a:r>
              <a:rPr lang="ko-KR" altLang="en-US" sz="1800" dirty="0" smtClean="0"/>
              <a:t> 호스트의 승인을 받아야 예약이 되는 시스템을 구현하지 못함</a:t>
            </a:r>
            <a:endParaRPr lang="en-US" altLang="ko-KR" sz="1800" dirty="0" smtClean="0"/>
          </a:p>
          <a:p>
            <a:pPr lvl="2">
              <a:buClrTx/>
            </a:pPr>
            <a:r>
              <a:rPr lang="ko-KR" altLang="en-US" sz="1400" dirty="0" smtClean="0">
                <a:solidFill>
                  <a:schemeClr val="tx1"/>
                </a:solidFill>
              </a:rPr>
              <a:t>예약자가 예약 신청을 보내면 호스트가 해당 예약 상황을 보고 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marL="593725" lvl="2" indent="0">
              <a:buClrTx/>
              <a:buNone/>
            </a:pPr>
            <a:r>
              <a:rPr lang="ko-KR" altLang="en-US" sz="1400" dirty="0" smtClean="0">
                <a:solidFill>
                  <a:schemeClr val="tx1"/>
                </a:solidFill>
              </a:rPr>
              <a:t>      승인 혹은 거절을 한 뒤 이 정보를</a:t>
            </a:r>
            <a:r>
              <a:rPr lang="en-US" altLang="ko-KR" sz="1400" dirty="0"/>
              <a:t> </a:t>
            </a:r>
            <a:r>
              <a:rPr lang="ko-KR" altLang="en-US" sz="1400" dirty="0" smtClean="0"/>
              <a:t>예약자에게 보내는 시스템을 구현하지 못 함</a:t>
            </a:r>
            <a:endParaRPr lang="en-US" altLang="ko-KR" sz="1400" dirty="0"/>
          </a:p>
          <a:p>
            <a:pPr marL="593725" lvl="2" indent="0">
              <a:buClrTx/>
              <a:buNone/>
            </a:pPr>
            <a:endParaRPr lang="en-US" altLang="ko-KR" sz="1400" dirty="0" smtClean="0"/>
          </a:p>
          <a:p>
            <a:pPr lvl="1">
              <a:buClrTx/>
            </a:pPr>
            <a:r>
              <a:rPr lang="ko-KR" altLang="en-US" sz="1800" dirty="0" smtClean="0"/>
              <a:t>결제시스템을 구현하지 못함</a:t>
            </a:r>
            <a:endParaRPr lang="en-US" altLang="ko-KR" sz="1800" dirty="0" smtClean="0"/>
          </a:p>
          <a:p>
            <a:pPr lvl="1">
              <a:buClrTx/>
            </a:pPr>
            <a:r>
              <a:rPr lang="ko-KR" altLang="en-US" sz="1800" dirty="0" smtClean="0"/>
              <a:t>홈페이지 디자인을 구체적으로 구현하지 못함</a:t>
            </a:r>
            <a:endParaRPr lang="en-US" altLang="ko-KR" sz="1800" dirty="0" smtClean="0"/>
          </a:p>
          <a:p>
            <a:pPr lvl="1">
              <a:buClrTx/>
            </a:pPr>
            <a:r>
              <a:rPr lang="ko-KR" altLang="en-US" sz="1800" dirty="0"/>
              <a:t>숙소에 관한 이미지를 여러 개 </a:t>
            </a:r>
            <a:r>
              <a:rPr lang="en-US" altLang="ko-KR" sz="1800" dirty="0"/>
              <a:t>UPLOAD</a:t>
            </a:r>
            <a:r>
              <a:rPr lang="ko-KR" altLang="en-US" sz="1800" dirty="0"/>
              <a:t>하는 부분을 구현하지 못함</a:t>
            </a:r>
            <a:endParaRPr lang="en-US" altLang="ko-KR" sz="1800" dirty="0" smtClean="0"/>
          </a:p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개인 발표</a:t>
            </a:r>
            <a:endParaRPr lang="en-US" altLang="ko-KR" sz="2000" dirty="0" smtClean="0">
              <a:solidFill>
                <a:schemeClr val="tx1"/>
              </a:solidFill>
            </a:endParaRPr>
          </a:p>
          <a:p>
            <a:pPr lvl="1">
              <a:buClrTx/>
            </a:pPr>
            <a:r>
              <a:rPr lang="ko-KR" altLang="en-US" sz="1800" dirty="0"/>
              <a:t>개인 소감</a:t>
            </a:r>
            <a:endParaRPr lang="en-US" altLang="ko-KR" sz="1800" dirty="0"/>
          </a:p>
          <a:p>
            <a:pPr lvl="1">
              <a:buClrTx/>
            </a:pPr>
            <a:endParaRPr lang="en-US" altLang="ko-KR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29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개발후</a:t>
            </a:r>
            <a:r>
              <a:rPr lang="ko-KR" altLang="en-US" sz="2400" b="1" dirty="0">
                <a:solidFill>
                  <a:schemeClr val="tx1"/>
                </a:solidFill>
              </a:rPr>
              <a:t>기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077617"/>
            <a:ext cx="4148282" cy="259267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093813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61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개발후</a:t>
            </a:r>
            <a:r>
              <a:rPr lang="ko-KR" altLang="en-US" sz="2400" b="1" dirty="0">
                <a:solidFill>
                  <a:schemeClr val="tx1"/>
                </a:solidFill>
              </a:rPr>
              <a:t>기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093813"/>
            <a:ext cx="4572000" cy="25717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860033" y="2684373"/>
            <a:ext cx="4032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언어의 유연성에서 오는 편리함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err="1" smtClean="0"/>
              <a:t>서블릿</a:t>
            </a:r>
            <a:r>
              <a:rPr lang="en-US" altLang="ko-KR" dirty="0" smtClean="0"/>
              <a:t>, beans, XML </a:t>
            </a:r>
            <a:r>
              <a:rPr lang="ko-KR" altLang="en-US" dirty="0" err="1" smtClean="0"/>
              <a:t>설정등의</a:t>
            </a:r>
            <a:r>
              <a:rPr lang="ko-KR" altLang="en-US" dirty="0" smtClean="0"/>
              <a:t> 오버헤드가 없음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개발과 </a:t>
            </a:r>
            <a:r>
              <a:rPr lang="ko-KR" altLang="en-US" dirty="0" err="1" smtClean="0"/>
              <a:t>프로토타이핑이</a:t>
            </a:r>
            <a:r>
              <a:rPr lang="ko-KR" altLang="en-US" dirty="0" smtClean="0"/>
              <a:t> 빠름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9428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457200" y="44624"/>
            <a:ext cx="8229600" cy="43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1600" kern="1200">
                <a:solidFill>
                  <a:srgbClr val="FFC00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400" b="1" smtClean="0">
                <a:solidFill>
                  <a:schemeClr val="tx1"/>
                </a:solidFill>
              </a:rPr>
              <a:t>개발후기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2505558853"/>
              </p:ext>
            </p:extLst>
          </p:nvPr>
        </p:nvGraphicFramePr>
        <p:xfrm>
          <a:off x="457200" y="685800"/>
          <a:ext cx="82296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그룹 6"/>
          <p:cNvGrpSpPr/>
          <p:nvPr/>
        </p:nvGrpSpPr>
        <p:grpSpPr>
          <a:xfrm>
            <a:off x="4517567" y="764704"/>
            <a:ext cx="800219" cy="1380496"/>
            <a:chOff x="4354728" y="3039133"/>
            <a:chExt cx="800219" cy="1380496"/>
          </a:xfrm>
        </p:grpSpPr>
        <p:sp>
          <p:nvSpPr>
            <p:cNvPr id="8" name="직사각형 7"/>
            <p:cNvSpPr/>
            <p:nvPr userDrawn="1"/>
          </p:nvSpPr>
          <p:spPr>
            <a:xfrm>
              <a:off x="4459725" y="3039133"/>
              <a:ext cx="590226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8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en-US" altLang="ko-KR" sz="48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4354728" y="3588632"/>
              <a:ext cx="8002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♡</a:t>
              </a:r>
              <a:endParaRPr lang="ko-KR" altLang="en-US" sz="48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4533389" y="3340003"/>
            <a:ext cx="800219" cy="1253503"/>
            <a:chOff x="4372187" y="3413129"/>
            <a:chExt cx="800219" cy="1253502"/>
          </a:xfrm>
        </p:grpSpPr>
        <p:sp>
          <p:nvSpPr>
            <p:cNvPr id="11" name="직사각형 10"/>
            <p:cNvSpPr/>
            <p:nvPr userDrawn="1"/>
          </p:nvSpPr>
          <p:spPr>
            <a:xfrm>
              <a:off x="4475710" y="3413129"/>
              <a:ext cx="590226" cy="830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4800" dirty="0"/>
            </a:p>
          </p:txBody>
        </p:sp>
        <p:sp>
          <p:nvSpPr>
            <p:cNvPr id="12" name="직사각형 11"/>
            <p:cNvSpPr/>
            <p:nvPr userDrawn="1"/>
          </p:nvSpPr>
          <p:spPr>
            <a:xfrm>
              <a:off x="4372187" y="3835635"/>
              <a:ext cx="800219" cy="830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♠</a:t>
              </a:r>
              <a:endParaRPr lang="ko-KR" altLang="en-US" sz="4800" dirty="0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778657" y="4722546"/>
            <a:ext cx="800219" cy="1268654"/>
            <a:chOff x="4345201" y="3097697"/>
            <a:chExt cx="800219" cy="1268654"/>
          </a:xfrm>
        </p:grpSpPr>
        <p:sp>
          <p:nvSpPr>
            <p:cNvPr id="14" name="직사각형 13"/>
            <p:cNvSpPr/>
            <p:nvPr userDrawn="1"/>
          </p:nvSpPr>
          <p:spPr>
            <a:xfrm>
              <a:off x="4463166" y="3097697"/>
              <a:ext cx="590226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8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4800" dirty="0"/>
            </a:p>
          </p:txBody>
        </p:sp>
        <p:sp>
          <p:nvSpPr>
            <p:cNvPr id="15" name="직사각형 14"/>
            <p:cNvSpPr/>
            <p:nvPr userDrawn="1"/>
          </p:nvSpPr>
          <p:spPr>
            <a:xfrm>
              <a:off x="4345201" y="3535354"/>
              <a:ext cx="8002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◇</a:t>
              </a:r>
              <a:endParaRPr lang="ko-KR" altLang="en-US" sz="4800" dirty="0"/>
            </a:p>
          </p:txBody>
        </p:sp>
      </p:grpSp>
      <p:grpSp>
        <p:nvGrpSpPr>
          <p:cNvPr id="16" name="그룹 15"/>
          <p:cNvGrpSpPr/>
          <p:nvPr/>
        </p:nvGrpSpPr>
        <p:grpSpPr>
          <a:xfrm rot="10800000" flipV="1">
            <a:off x="3765689" y="1988840"/>
            <a:ext cx="800219" cy="1346206"/>
            <a:chOff x="3227476" y="884904"/>
            <a:chExt cx="800219" cy="1346206"/>
          </a:xfrm>
        </p:grpSpPr>
        <p:sp>
          <p:nvSpPr>
            <p:cNvPr id="17" name="직사각형 16"/>
            <p:cNvSpPr/>
            <p:nvPr userDrawn="1"/>
          </p:nvSpPr>
          <p:spPr>
            <a:xfrm>
              <a:off x="3227476" y="1400113"/>
              <a:ext cx="80021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b="0" cap="none" spc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♣</a:t>
              </a:r>
              <a:endParaRPr lang="ko-KR" altLang="en-US" sz="4800" dirty="0"/>
            </a:p>
          </p:txBody>
        </p:sp>
        <p:sp>
          <p:nvSpPr>
            <p:cNvPr id="18" name="직사각형 17"/>
            <p:cNvSpPr/>
            <p:nvPr userDrawn="1"/>
          </p:nvSpPr>
          <p:spPr>
            <a:xfrm>
              <a:off x="3332473" y="884904"/>
              <a:ext cx="590226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800" b="0" cap="none" spc="0" baseline="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</a:t>
              </a:r>
              <a:endParaRPr lang="ko-KR" altLang="en-US" sz="48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076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804248" y="3284538"/>
            <a:ext cx="199933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b="1" dirty="0"/>
              <a:t>01 </a:t>
            </a:r>
            <a:r>
              <a:rPr lang="ko-KR" altLang="en-US" b="1" dirty="0"/>
              <a:t>프로젝트 개요</a:t>
            </a:r>
            <a:endParaRPr lang="en-US" altLang="ko-KR" b="1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02 </a:t>
            </a:r>
            <a:r>
              <a:rPr lang="ko-KR" altLang="en-US" sz="1400" dirty="0" smtClean="0"/>
              <a:t>다이어그</a:t>
            </a:r>
            <a:r>
              <a:rPr lang="ko-KR" altLang="en-US" sz="1400" dirty="0"/>
              <a:t>램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03 </a:t>
            </a:r>
            <a:r>
              <a:rPr lang="ko-KR" altLang="en-US" sz="1400" dirty="0"/>
              <a:t>화면구성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04 </a:t>
            </a:r>
            <a:r>
              <a:rPr lang="ko-KR" altLang="en-US" sz="1400" dirty="0" smtClean="0"/>
              <a:t>시연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05 </a:t>
            </a:r>
            <a:r>
              <a:rPr lang="ko-KR" altLang="en-US" sz="1400" dirty="0"/>
              <a:t>개발 후기</a:t>
            </a:r>
          </a:p>
          <a:p>
            <a:pPr algn="r">
              <a:lnSpc>
                <a:spcPct val="150000"/>
              </a:lnSpc>
            </a:pP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324629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3511E-5E19-4C05-BE29-CC62B1D3EE5E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09433" y="2280909"/>
            <a:ext cx="13596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END</a:t>
            </a:r>
            <a:endParaRPr lang="ko-KR" altLang="en-US" sz="40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732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프로젝트 </a:t>
            </a:r>
            <a:r>
              <a:rPr lang="ko-KR" altLang="en-US" sz="2400" b="1" dirty="0">
                <a:solidFill>
                  <a:schemeClr val="tx1"/>
                </a:solidFill>
              </a:rPr>
              <a:t>개요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개발기간</a:t>
            </a:r>
            <a:endParaRPr lang="en-US" altLang="ko-KR" sz="2000" dirty="0" smtClean="0">
              <a:solidFill>
                <a:schemeClr val="tx1"/>
              </a:solidFill>
            </a:endParaRPr>
          </a:p>
          <a:p>
            <a:pPr lvl="1">
              <a:buClrTx/>
            </a:pPr>
            <a:r>
              <a:rPr kumimoji="0" lang="en-US" altLang="ko-KR" sz="1800" dirty="0" smtClean="0"/>
              <a:t>2017.7.21 ~ 2017.8.14</a:t>
            </a:r>
          </a:p>
          <a:p>
            <a:pPr lvl="1">
              <a:buClrTx/>
            </a:pPr>
            <a:endParaRPr lang="en-US" altLang="ko-KR" sz="1800" dirty="0">
              <a:solidFill>
                <a:schemeClr val="tx1"/>
              </a:solidFill>
            </a:endParaRPr>
          </a:p>
          <a:p>
            <a:pPr>
              <a:buClrTx/>
            </a:pPr>
            <a:r>
              <a:rPr kumimoji="0" lang="ko-KR" altLang="en-US" sz="2000" dirty="0" smtClean="0">
                <a:solidFill>
                  <a:schemeClr val="tx1"/>
                </a:solidFill>
              </a:rPr>
              <a:t>개발목적</a:t>
            </a:r>
            <a:endParaRPr kumimoji="0" lang="en-US" altLang="ko-KR" sz="2000" dirty="0" smtClean="0">
              <a:solidFill>
                <a:schemeClr val="tx1"/>
              </a:solidFill>
            </a:endParaRPr>
          </a:p>
          <a:p>
            <a:pPr lvl="1">
              <a:buClrTx/>
            </a:pPr>
            <a:r>
              <a:rPr lang="en-US" altLang="ko-KR" sz="1800" dirty="0" smtClean="0"/>
              <a:t>Spring</a:t>
            </a:r>
            <a:r>
              <a:rPr lang="ko-KR" altLang="en-US" sz="1800" dirty="0" smtClean="0"/>
              <a:t>을 이용한 개인 역량 강화</a:t>
            </a:r>
            <a:endParaRPr lang="en-US" altLang="ko-KR" sz="1800" dirty="0" smtClean="0"/>
          </a:p>
          <a:p>
            <a:pPr lvl="1">
              <a:buClrTx/>
            </a:pPr>
            <a:r>
              <a:rPr kumimoji="0" lang="ko-KR" altLang="en-US" sz="1800" dirty="0" err="1" smtClean="0"/>
              <a:t>숙박지를</a:t>
            </a:r>
            <a:r>
              <a:rPr kumimoji="0" lang="ko-KR" altLang="en-US" sz="1800" dirty="0" smtClean="0"/>
              <a:t> 등록하고 예약할 수 있는 플랫폼 사이트 제작</a:t>
            </a:r>
            <a:r>
              <a:rPr kumimoji="0" lang="en-US" altLang="ko-KR" sz="1800" dirty="0" smtClean="0"/>
              <a:t>	</a:t>
            </a:r>
            <a:endParaRPr kumimoji="0" lang="en-US" altLang="ko-KR" sz="1800" dirty="0"/>
          </a:p>
          <a:p>
            <a:endParaRPr kumimoji="0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94800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프로젝트 </a:t>
            </a:r>
            <a:r>
              <a:rPr lang="ko-KR" altLang="en-US" sz="2400" b="1" dirty="0">
                <a:solidFill>
                  <a:schemeClr val="tx1"/>
                </a:solidFill>
              </a:rPr>
              <a:t>개요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4572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역할분담</a:t>
            </a:r>
            <a:endParaRPr lang="en-US" altLang="ko-KR" sz="2000" dirty="0" smtClean="0">
              <a:solidFill>
                <a:schemeClr val="tx1"/>
              </a:solidFill>
            </a:endParaRPr>
          </a:p>
          <a:p>
            <a:pPr lvl="1">
              <a:buClrTx/>
            </a:pPr>
            <a:r>
              <a:rPr kumimoji="0" lang="ko-KR" altLang="en-US" sz="1600" dirty="0" err="1" smtClean="0"/>
              <a:t>김형륙</a:t>
            </a:r>
            <a:r>
              <a:rPr kumimoji="0" lang="ko-KR" altLang="en-US" sz="1600" dirty="0" smtClean="0"/>
              <a:t> </a:t>
            </a:r>
            <a:r>
              <a:rPr kumimoji="0" lang="en-US" altLang="ko-KR" sz="1600" dirty="0" smtClean="0"/>
              <a:t>: </a:t>
            </a:r>
            <a:r>
              <a:rPr kumimoji="0" lang="ko-KR" altLang="en-US" sz="1600" dirty="0" smtClean="0"/>
              <a:t>검색결과</a:t>
            </a:r>
            <a:r>
              <a:rPr kumimoji="0" lang="en-US" altLang="ko-KR" sz="1600" dirty="0" smtClean="0"/>
              <a:t>, </a:t>
            </a:r>
            <a:r>
              <a:rPr kumimoji="0" lang="ko-KR" altLang="en-US" sz="1600" dirty="0" smtClean="0"/>
              <a:t>상세정보</a:t>
            </a:r>
            <a:r>
              <a:rPr kumimoji="0" lang="en-US" altLang="ko-KR" sz="1600" dirty="0" smtClean="0"/>
              <a:t>, </a:t>
            </a:r>
            <a:r>
              <a:rPr kumimoji="0" lang="ko-KR" altLang="en-US" sz="1600" dirty="0" err="1" smtClean="0"/>
              <a:t>마이페이지</a:t>
            </a:r>
            <a:r>
              <a:rPr kumimoji="0" lang="ko-KR" altLang="en-US" sz="1600" dirty="0" smtClean="0"/>
              <a:t> 구축</a:t>
            </a:r>
            <a:endParaRPr kumimoji="0" lang="en-US" altLang="ko-KR" sz="1600" dirty="0" smtClean="0"/>
          </a:p>
          <a:p>
            <a:pPr lvl="1">
              <a:buClrTx/>
            </a:pPr>
            <a:r>
              <a:rPr lang="ko-KR" altLang="en-US" sz="1600" dirty="0" smtClean="0"/>
              <a:t>박혜지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인덱스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숙박지</a:t>
            </a:r>
            <a:r>
              <a:rPr lang="ko-KR" altLang="en-US" sz="1600" dirty="0" smtClean="0"/>
              <a:t> 리스트 및 등록 페이지 구축</a:t>
            </a:r>
            <a:endParaRPr lang="en-US" altLang="ko-KR" sz="1600" dirty="0" smtClean="0"/>
          </a:p>
          <a:p>
            <a:pPr lvl="1">
              <a:buClrTx/>
            </a:pPr>
            <a:r>
              <a:rPr kumimoji="0" lang="ko-KR" altLang="en-US" sz="1600" dirty="0" smtClean="0"/>
              <a:t>양정일 </a:t>
            </a:r>
            <a:r>
              <a:rPr kumimoji="0" lang="en-US" altLang="ko-KR" sz="1600" dirty="0" smtClean="0"/>
              <a:t>: </a:t>
            </a:r>
            <a:r>
              <a:rPr kumimoji="0" lang="ko-KR" altLang="en-US" sz="1600" dirty="0" smtClean="0"/>
              <a:t>로그인</a:t>
            </a:r>
            <a:r>
              <a:rPr kumimoji="0" lang="en-US" altLang="ko-KR" sz="1600" dirty="0" smtClean="0"/>
              <a:t>, </a:t>
            </a:r>
            <a:r>
              <a:rPr kumimoji="0" lang="ko-KR" altLang="en-US" sz="1600" dirty="0" smtClean="0"/>
              <a:t>회원가입 페이지 구축</a:t>
            </a:r>
            <a:endParaRPr kumimoji="0" lang="en-US" altLang="ko-KR" sz="1600" dirty="0" smtClean="0"/>
          </a:p>
          <a:p>
            <a:pPr lvl="1">
              <a:buClrTx/>
            </a:pPr>
            <a:r>
              <a:rPr lang="ko-KR" altLang="en-US" sz="1600" dirty="0" smtClean="0"/>
              <a:t>이다예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예약리스트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예약수정 페이지 구축</a:t>
            </a:r>
            <a:endParaRPr lang="en-US" altLang="ko-KR" sz="1600" dirty="0" smtClean="0"/>
          </a:p>
          <a:p>
            <a:pPr lvl="1">
              <a:buClrTx/>
            </a:pPr>
            <a:r>
              <a:rPr kumimoji="0" lang="ko-KR" altLang="en-US" sz="1600" dirty="0" smtClean="0"/>
              <a:t>이한상 </a:t>
            </a:r>
            <a:r>
              <a:rPr kumimoji="0" lang="en-US" altLang="ko-KR" sz="1600" dirty="0" smtClean="0"/>
              <a:t>:  </a:t>
            </a:r>
            <a:r>
              <a:rPr lang="en-US" altLang="ko-KR" sz="1600" dirty="0" smtClean="0"/>
              <a:t>DB</a:t>
            </a:r>
            <a:r>
              <a:rPr lang="ko-KR" altLang="en-US" sz="1600" dirty="0" smtClean="0"/>
              <a:t>구축 및 연동</a:t>
            </a:r>
            <a:r>
              <a:rPr lang="en-US" altLang="ko-KR" sz="1600" dirty="0" smtClean="0"/>
              <a:t>,</a:t>
            </a:r>
            <a:r>
              <a:rPr lang="ko-KR" altLang="en-US" sz="1600" dirty="0"/>
              <a:t> </a:t>
            </a:r>
            <a:r>
              <a:rPr lang="en-US" altLang="ko-KR" sz="1600" dirty="0" smtClean="0"/>
              <a:t>PM</a:t>
            </a:r>
            <a:endParaRPr kumimoji="0" lang="en-US" altLang="ko-KR" sz="1600" dirty="0" smtClean="0"/>
          </a:p>
          <a:p>
            <a:endParaRPr kumimoji="0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2585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chemeClr val="tx1"/>
                </a:solidFill>
              </a:rPr>
              <a:t>프로젝트 </a:t>
            </a:r>
            <a:r>
              <a:rPr lang="ko-KR" altLang="en-US" sz="2400" b="1" dirty="0">
                <a:solidFill>
                  <a:schemeClr val="tx1"/>
                </a:solidFill>
              </a:rPr>
              <a:t>개요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2286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ko-KR" altLang="en-US" sz="2000" dirty="0" smtClean="0">
                <a:solidFill>
                  <a:schemeClr val="tx1"/>
                </a:solidFill>
              </a:rPr>
              <a:t>사용언</a:t>
            </a:r>
            <a:r>
              <a:rPr lang="ko-KR" altLang="en-US" sz="2000" dirty="0">
                <a:solidFill>
                  <a:schemeClr val="tx1"/>
                </a:solidFill>
              </a:rPr>
              <a:t>어</a:t>
            </a:r>
            <a:r>
              <a:rPr lang="ko-KR" altLang="en-US" sz="2000" dirty="0" smtClean="0">
                <a:solidFill>
                  <a:schemeClr val="tx1"/>
                </a:solidFill>
              </a:rPr>
              <a:t> 및 기술</a:t>
            </a:r>
            <a:endParaRPr lang="en-US" altLang="ko-KR" sz="2000" dirty="0" smtClean="0">
              <a:solidFill>
                <a:schemeClr val="tx1"/>
              </a:solidFill>
            </a:endParaRPr>
          </a:p>
        </p:txBody>
      </p:sp>
      <p:pic>
        <p:nvPicPr>
          <p:cNvPr id="1026" name="Picture 2" descr="이클립스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944" y="1481758"/>
            <a:ext cx="3599631" cy="845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omcat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484784"/>
            <a:ext cx="1228725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avascript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832" y="1300437"/>
            <a:ext cx="1808718" cy="1484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oracle에 대한 이미지 검색결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2367322"/>
            <a:ext cx="2472308" cy="185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jquery에 대한 이미지 검색결과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251" y="2784577"/>
            <a:ext cx="1444749" cy="154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ajax에 대한 이미지 검색결과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4941168"/>
            <a:ext cx="5334547" cy="1193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ml js css에 대한 이미지 검색결과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516671"/>
            <a:ext cx="2508260" cy="1390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spring language에 대한 이미지 검색결과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3331093"/>
            <a:ext cx="2197934" cy="1237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mybatis에 대한 이미지 검색결과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941168"/>
            <a:ext cx="19050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maven에 대한 이미지 검색결과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557" y="3294438"/>
            <a:ext cx="1366664" cy="1170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909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7116834" y="2961526"/>
            <a:ext cx="168674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400" dirty="0"/>
              <a:t>01 </a:t>
            </a:r>
            <a:r>
              <a:rPr lang="ko-KR" altLang="en-US" sz="1400" dirty="0"/>
              <a:t>프로젝트 개요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b="1" dirty="0"/>
              <a:t>02 </a:t>
            </a:r>
            <a:r>
              <a:rPr lang="ko-KR" altLang="en-US" b="1" dirty="0" smtClean="0"/>
              <a:t>다이어그램</a:t>
            </a:r>
            <a:endParaRPr lang="en-US" altLang="ko-KR" b="1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03 </a:t>
            </a:r>
            <a:r>
              <a:rPr lang="ko-KR" altLang="en-US" sz="1400" dirty="0"/>
              <a:t>화면구성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04 </a:t>
            </a:r>
            <a:r>
              <a:rPr lang="ko-KR" altLang="en-US" sz="1400" dirty="0"/>
              <a:t>시연</a:t>
            </a:r>
            <a:endParaRPr lang="en-US" altLang="ko-KR" sz="1400" dirty="0"/>
          </a:p>
          <a:p>
            <a:pPr algn="r">
              <a:lnSpc>
                <a:spcPct val="150000"/>
              </a:lnSpc>
            </a:pPr>
            <a:r>
              <a:rPr lang="en-US" altLang="ko-KR" sz="1400" dirty="0"/>
              <a:t>05 </a:t>
            </a:r>
            <a:r>
              <a:rPr lang="ko-KR" altLang="en-US" sz="1400" dirty="0"/>
              <a:t>개발 후기</a:t>
            </a:r>
          </a:p>
          <a:p>
            <a:pPr algn="r">
              <a:lnSpc>
                <a:spcPct val="150000"/>
              </a:lnSpc>
            </a:pP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1396445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4320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smtClean="0">
                <a:solidFill>
                  <a:schemeClr val="tx1"/>
                </a:solidFill>
              </a:rPr>
              <a:t>USE CASE DIAGRAM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Content Placeholder 5"/>
          <p:cNvSpPr txBox="1">
            <a:spLocks/>
          </p:cNvSpPr>
          <p:nvPr/>
        </p:nvSpPr>
        <p:spPr>
          <a:xfrm>
            <a:off x="228600" y="819150"/>
            <a:ext cx="8686800" cy="5638800"/>
          </a:xfrm>
          <a:prstGeom prst="rect">
            <a:avLst/>
          </a:prstGeom>
        </p:spPr>
        <p:txBody>
          <a:bodyPr/>
          <a:lstStyle>
            <a:lvl1pPr marL="273050" indent="-273050" algn="l" rtl="0" eaLnBrk="1" fontAlgn="base" latinLnBrk="0" hangingPunct="1"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85000"/>
              <a:buFont typeface="Wingdings 2" pitchFamily="18" charset="2"/>
              <a:buChar char=""/>
              <a:defRPr sz="2600" b="1" kern="120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n-ea"/>
                <a:cs typeface="Calibri" pitchFamily="34" charset="0"/>
              </a:defRPr>
            </a:lvl1pPr>
            <a:lvl2pPr marL="547688" indent="-228600" algn="l" rtl="0" eaLnBrk="1" fontAlgn="base" latinLnBrk="0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5000"/>
              <a:buFont typeface="Wingdings 2" pitchFamily="18" charset="2"/>
              <a:buChar char=""/>
              <a:defRPr sz="24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2pPr>
            <a:lvl3pPr marL="822325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E6B1AB"/>
              </a:buClr>
              <a:buSzPct val="85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3pPr>
            <a:lvl4pPr marL="1096963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SzPct val="80000"/>
              <a:buFont typeface="Wingdings 2" pitchFamily="18" charset="2"/>
              <a:buChar char="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4pPr>
            <a:lvl5pPr marL="1371600" indent="-228600" algn="l" rtl="0" eaLnBrk="1" fontAlgn="base" latinLnBrk="0" hangingPunct="1">
              <a:spcBef>
                <a:spcPts val="375"/>
              </a:spcBef>
              <a:spcAft>
                <a:spcPct val="0"/>
              </a:spcAft>
              <a:buClr>
                <a:srgbClr val="A28E6A"/>
              </a:buClr>
              <a:buChar char="o"/>
              <a:defRPr sz="2000" b="1" kern="1200">
                <a:solidFill>
                  <a:schemeClr val="tx1"/>
                </a:solidFill>
                <a:effectLst/>
                <a:latin typeface="Calibri" pitchFamily="34" charset="0"/>
                <a:ea typeface="+mn-ea"/>
                <a:cs typeface="Calibri" pitchFamily="34" charset="0"/>
              </a:defRPr>
            </a:lvl5pPr>
            <a:lvl6pPr marL="1645920" indent="-228600" algn="l" rtl="0" eaLnBrk="1" latinLnBrk="1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1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1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1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kumimoji="0" lang="en-US" altLang="ko-KR" dirty="0"/>
          </a:p>
          <a:p>
            <a:endParaRPr kumimoji="0" lang="en-US" altLang="ko-KR" dirty="0"/>
          </a:p>
        </p:txBody>
      </p:sp>
      <p:pic>
        <p:nvPicPr>
          <p:cNvPr id="1026" name="Picture 2" descr="C:\Users\user\Dropbox\2017 SK고용 디딤돌 JAVA-A\프로젝트\12 Use Case Diagram\Primary Use Cases 0810 v0.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36" y="1115678"/>
            <a:ext cx="8307128" cy="462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24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4B7CF-E68D-4759-A8E1-E83BC18A9D9E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457200" y="44624"/>
            <a:ext cx="8229600" cy="43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1600" kern="1200">
                <a:solidFill>
                  <a:srgbClr val="FFC00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400" b="1" dirty="0" smtClean="0">
                <a:solidFill>
                  <a:schemeClr val="tx1"/>
                </a:solidFill>
              </a:rPr>
              <a:t>CLASS DIAGRAM</a:t>
            </a:r>
            <a:endParaRPr lang="en-US" altLang="ko-KR" sz="2400" b="1" dirty="0">
              <a:solidFill>
                <a:schemeClr val="tx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676" y="714202"/>
            <a:ext cx="5958647" cy="558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0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1272</TotalTime>
  <Words>325</Words>
  <Application>Microsoft Office PowerPoint</Application>
  <PresentationFormat>화면 슬라이드 쇼(4:3)</PresentationFormat>
  <Paragraphs>143</Paragraphs>
  <Slides>30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30</vt:i4>
      </vt:variant>
    </vt:vector>
  </HeadingPairs>
  <TitlesOfParts>
    <vt:vector size="40" baseType="lpstr">
      <vt:lpstr>HY견고딕</vt:lpstr>
      <vt:lpstr>맑은 고딕</vt:lpstr>
      <vt:lpstr>Arial</vt:lpstr>
      <vt:lpstr>Calibri</vt:lpstr>
      <vt:lpstr>Times New Roman</vt:lpstr>
      <vt:lpstr>Wingdings 2</vt:lpstr>
      <vt:lpstr>1_디자인 사용자 지정</vt:lpstr>
      <vt:lpstr>디자인 사용자 지정</vt:lpstr>
      <vt:lpstr>2_디자인 사용자 지정</vt:lpstr>
      <vt:lpstr>3_디자인 사용자 지정</vt:lpstr>
      <vt:lpstr>PowerPoint 프레젠테이션</vt:lpstr>
      <vt:lpstr>INDEX</vt:lpstr>
      <vt:lpstr>PowerPoint 프레젠테이션</vt:lpstr>
      <vt:lpstr>프로젝트 개요</vt:lpstr>
      <vt:lpstr>프로젝트 개요</vt:lpstr>
      <vt:lpstr>프로젝트 개요</vt:lpstr>
      <vt:lpstr>PowerPoint 프레젠테이션</vt:lpstr>
      <vt:lpstr>USE CASE DIAGRAM</vt:lpstr>
      <vt:lpstr>PowerPoint 프레젠테이션</vt:lpstr>
      <vt:lpstr>DB구성</vt:lpstr>
      <vt:lpstr>PowerPoint 프레젠테이션</vt:lpstr>
      <vt:lpstr>화면구성</vt:lpstr>
      <vt:lpstr>화면구성</vt:lpstr>
      <vt:lpstr>화면구성</vt:lpstr>
      <vt:lpstr>화면구성</vt:lpstr>
      <vt:lpstr>화면구성</vt:lpstr>
      <vt:lpstr>화면구성</vt:lpstr>
      <vt:lpstr>화면구성</vt:lpstr>
      <vt:lpstr>화면구성</vt:lpstr>
      <vt:lpstr>화면구성</vt:lpstr>
      <vt:lpstr>화면구성</vt:lpstr>
      <vt:lpstr>화면구성</vt:lpstr>
      <vt:lpstr>PowerPoint 프레젠테이션</vt:lpstr>
      <vt:lpstr>시연</vt:lpstr>
      <vt:lpstr>PowerPoint 프레젠테이션</vt:lpstr>
      <vt:lpstr>개발후기</vt:lpstr>
      <vt:lpstr>개발후기</vt:lpstr>
      <vt:lpstr>개발후기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Windows 사용자</cp:lastModifiedBy>
  <cp:revision>354</cp:revision>
  <dcterms:created xsi:type="dcterms:W3CDTF">2017-07-04T07:04:18Z</dcterms:created>
  <dcterms:modified xsi:type="dcterms:W3CDTF">2017-08-30T05:05:30Z</dcterms:modified>
</cp:coreProperties>
</file>

<file path=docProps/thumbnail.jpeg>
</file>